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0" r:id="rId3"/>
    <p:sldId id="261" r:id="rId4"/>
    <p:sldId id="321" r:id="rId5"/>
    <p:sldId id="301" r:id="rId6"/>
    <p:sldId id="303" r:id="rId7"/>
    <p:sldId id="302" r:id="rId8"/>
    <p:sldId id="304" r:id="rId9"/>
    <p:sldId id="306" r:id="rId10"/>
    <p:sldId id="322" r:id="rId11"/>
    <p:sldId id="257" r:id="rId12"/>
    <p:sldId id="259" r:id="rId13"/>
    <p:sldId id="260" r:id="rId14"/>
    <p:sldId id="356" r:id="rId15"/>
    <p:sldId id="305" r:id="rId16"/>
    <p:sldId id="307" r:id="rId17"/>
    <p:sldId id="308" r:id="rId18"/>
    <p:sldId id="309" r:id="rId19"/>
    <p:sldId id="310" r:id="rId20"/>
    <p:sldId id="311" r:id="rId21"/>
    <p:sldId id="314" r:id="rId22"/>
    <p:sldId id="312" r:id="rId23"/>
    <p:sldId id="313" r:id="rId24"/>
    <p:sldId id="315" r:id="rId25"/>
    <p:sldId id="316" r:id="rId26"/>
    <p:sldId id="317" r:id="rId27"/>
    <p:sldId id="318" r:id="rId28"/>
    <p:sldId id="319" r:id="rId29"/>
    <p:sldId id="320" r:id="rId30"/>
    <p:sldId id="323" r:id="rId31"/>
    <p:sldId id="324" r:id="rId32"/>
    <p:sldId id="325" r:id="rId33"/>
    <p:sldId id="354" r:id="rId34"/>
    <p:sldId id="326" r:id="rId35"/>
    <p:sldId id="327" r:id="rId36"/>
    <p:sldId id="353" r:id="rId37"/>
    <p:sldId id="359" r:id="rId38"/>
    <p:sldId id="358" r:id="rId39"/>
    <p:sldId id="357" r:id="rId40"/>
    <p:sldId id="329" r:id="rId41"/>
    <p:sldId id="360" r:id="rId42"/>
    <p:sldId id="331" r:id="rId43"/>
    <p:sldId id="330" r:id="rId44"/>
    <p:sldId id="352" r:id="rId45"/>
    <p:sldId id="332" r:id="rId46"/>
    <p:sldId id="355" r:id="rId47"/>
    <p:sldId id="350" r:id="rId48"/>
    <p:sldId id="351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47" autoAdjust="0"/>
    <p:restoredTop sz="94660"/>
  </p:normalViewPr>
  <p:slideViewPr>
    <p:cSldViewPr snapToGrid="0">
      <p:cViewPr varScale="1">
        <p:scale>
          <a:sx n="68" d="100"/>
          <a:sy n="68" d="100"/>
        </p:scale>
        <p:origin x="10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74B05-3A24-4291-A781-AF32975A9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A3BFE5-F382-4545-883C-FE995A665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11D92-62D5-45F0-8670-FC79FC398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67321-0B84-4508-97F1-3F2BDC65A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98109-FF03-40D9-A823-52C5E7F5D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20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A0D72-7839-4E2A-8F6A-806D6D5A6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EDC9B1-3D9E-4745-AC67-A9AF43DFD8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A09EE-876D-4D47-BA26-DE4475B6C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5F56C-1235-42E5-9711-D56531C30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154BE-DF63-49AF-BD4A-4F81B43BC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04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D9C168-6933-4546-9DAA-837481B64B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28F66D-C772-4CD2-B143-67E54C897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522B4-8AF2-49C5-99B8-433320D99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B8285-FA87-4AB6-BEDB-C303C2F44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A2AD7-BC19-407F-939B-6B68891D6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251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07FFB-597F-4C37-8CC1-BB8F7D22E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B06AA-6DD9-453C-9DC3-DFFE4462E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581EF-25CF-4AA6-83C6-8227107F6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5077CA-4569-4F9A-AE85-FE342ABA2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989DA-383B-43D1-A8B0-17533C332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28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61ED5-29D0-4A4F-87F3-4A1B84CB1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5C3925-A323-4B02-8BF8-B2AE4B398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0AEFF-79F1-45F2-87AC-5CA6FD60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2C0A4-BE6C-41FE-B6BD-A6E6D8E7F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BCD78-972D-4E6C-8711-2930D9EC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225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B040D-C35E-4DD7-AF84-99C8331A9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F78DD-B534-4C1A-BD34-AB3EEDCE01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48FC00-F7EA-46A1-A7F2-22E0F92AB5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287851-9DDF-4537-A2F7-538D64BE4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799141-B3CB-43DA-BC96-655BE36E5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C5203C-2B35-4DCA-AC11-CD3DECE71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17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4EC62-CCD4-4D4E-AE42-CB3B39E6B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FE632-A367-464D-807A-755E9784A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38B7EB-ECD9-4452-98C4-CCA5EE314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F3FDF-E300-4C9C-9F15-39CCDA20AC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CE5E5C-B257-4EC8-9BD5-3743D84F4F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1AEB94-669D-40F6-9923-5DE1AA57E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3232B7-991F-48FB-BB26-5983D656F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64A203-5594-4688-9D94-60E58E6BA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186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12F4A-0F9F-4406-9CF8-9E551DD79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89BFCE-FEBC-4B29-9C65-0BD99BF2A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57431C-7317-4239-859E-BC107D37D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2DC99-29C7-4213-AD06-8A5ED914D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96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074321-F7BB-40F2-99BE-A6BEFC419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027658-3ECD-43AC-B683-BB28910CB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920B3-E2EA-458C-B25A-2377F16A0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58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3335B-59F8-4912-9E06-93BD517B0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80B96-3F7F-41A5-9B6B-07A373E3B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2AE3D-E900-4D2F-B737-E5DB1D4AF5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A51342-79D1-453E-BA52-2CF449762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36B128-193C-4C61-B601-D4CE4D104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766F1D-C624-4707-A1DF-8670F717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912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1D106-9719-48A1-9691-D5F1CA55A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C9067E-811C-40EB-93CC-51FDEDCB8E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68337-5F3A-4D32-8B9F-1D9DC749EB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547AF4-A490-415D-9CF3-039B82512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9E3688-1D2D-4471-A2C3-D4771402D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49801D-17F6-4728-88AA-85CD14F0C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94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316C9F-2627-4541-80CD-BF9A52A24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72A607-D6FD-4481-93B2-DE5B5727D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2C58C-2F9B-45C8-8A91-F22511055C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6FC65-606F-4741-9B24-075F4F9447DA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F29A8-10AB-4123-9F6D-FDA815CB44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7C0BF-FE4E-473D-A135-EB1C8AE0F4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669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C21B6-E5F2-441B-AC6C-A2AD52155B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8113"/>
            <a:ext cx="9144000" cy="1029994"/>
          </a:xfrm>
        </p:spPr>
        <p:txBody>
          <a:bodyPr>
            <a:noAutofit/>
          </a:bodyPr>
          <a:lstStyle/>
          <a:p>
            <a:r>
              <a:rPr lang="en-US" sz="4800" dirty="0"/>
              <a:t>Python QML Arduino GUI</a:t>
            </a:r>
            <a:br>
              <a:rPr lang="en-US" sz="4800" dirty="0"/>
            </a:br>
            <a:r>
              <a:rPr lang="en-US" sz="4800" dirty="0"/>
              <a:t>Practical Training Handout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F5C3EC-F354-4CA0-8239-1183B1584A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102294"/>
            <a:ext cx="9144000" cy="102999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Written by :</a:t>
            </a:r>
          </a:p>
          <a:p>
            <a:r>
              <a:rPr lang="en-US" dirty="0"/>
              <a:t>Muhammad </a:t>
            </a:r>
            <a:r>
              <a:rPr lang="en-US" dirty="0" err="1"/>
              <a:t>Husni</a:t>
            </a:r>
            <a:r>
              <a:rPr lang="en-US" dirty="0"/>
              <a:t> </a:t>
            </a:r>
            <a:r>
              <a:rPr lang="en-US" dirty="0" err="1"/>
              <a:t>Muttaqin</a:t>
            </a:r>
            <a:r>
              <a:rPr lang="en-US" dirty="0"/>
              <a:t>, S. Pd</a:t>
            </a:r>
          </a:p>
          <a:p>
            <a:r>
              <a:rPr lang="en-US" dirty="0" err="1"/>
              <a:t>Diky</a:t>
            </a:r>
            <a:r>
              <a:rPr lang="en-US" dirty="0"/>
              <a:t> Zakaria, M. T.</a:t>
            </a:r>
          </a:p>
        </p:txBody>
      </p:sp>
      <p:pic>
        <p:nvPicPr>
          <p:cNvPr id="1026" name="Picture 1">
            <a:extLst>
              <a:ext uri="{FF2B5EF4-FFF2-40B4-BE49-F238E27FC236}">
                <a16:creationId xmlns:a16="http://schemas.microsoft.com/office/drawing/2014/main" id="{94F3AD98-3CFD-4803-8AF4-6E48860CB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1" r="20917"/>
          <a:stretch>
            <a:fillRect/>
          </a:stretch>
        </p:blipFill>
        <p:spPr bwMode="auto">
          <a:xfrm>
            <a:off x="2926080" y="240184"/>
            <a:ext cx="3005797" cy="178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2">
            <a:extLst>
              <a:ext uri="{FF2B5EF4-FFF2-40B4-BE49-F238E27FC236}">
                <a16:creationId xmlns:a16="http://schemas.microsoft.com/office/drawing/2014/main" id="{4F4B53AD-985A-4B87-B941-168E7D2E4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36040"/>
            <a:ext cx="2682240" cy="182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31DD6C-19F8-467B-9B79-F5A07DA50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3034" y="1792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B78D3F-69AC-4A46-83D3-28CF7210F821}"/>
              </a:ext>
            </a:extLst>
          </p:cNvPr>
          <p:cNvSpPr/>
          <p:nvPr/>
        </p:nvSpPr>
        <p:spPr>
          <a:xfrm>
            <a:off x="2501704" y="5545919"/>
            <a:ext cx="7188591" cy="1071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D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PROGRAM STUDI MEKATRONIKA DAN KECERDASAN BUATAN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D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UPI KAMPUS DAERAH PURWAKARTA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D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AGUSTUS 2022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835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A15DB-7284-4F58-8FB3-3DD99E60C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4955"/>
            <a:ext cx="10515600" cy="62215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7. On progress : </a:t>
            </a:r>
            <a:r>
              <a:rPr lang="en-US" dirty="0" err="1"/>
              <a:t>ReNI</a:t>
            </a:r>
            <a:r>
              <a:rPr lang="en-US" dirty="0"/>
              <a:t> (Reliable Nearest Interpreter)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D13C2D0-C34B-4EFA-AC2B-92D06F9F752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478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My experiences using python QML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1FD7EE-746C-4779-BC3D-8A89C3540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36" y="1477108"/>
            <a:ext cx="9672864" cy="541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9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93ADC-E672-4860-861A-6D0F6B6E7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GUI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67DBE9-815C-4F61-9F57-D7FBEBB64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1" y="2107574"/>
            <a:ext cx="6533886" cy="378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52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DCCF8-676E-4BCA-890A-A47A63664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vs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5A821-D6A5-4657-BD5C-D05D9AB97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hapter 1 Differences Between Command Line Interface And Graphical User  Interface - Gui graphical user interface">
            <a:extLst>
              <a:ext uri="{FF2B5EF4-FFF2-40B4-BE49-F238E27FC236}">
                <a16:creationId xmlns:a16="http://schemas.microsoft.com/office/drawing/2014/main" id="{5162E8CD-1720-49B2-A192-990DF5CA8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168" y="1977378"/>
            <a:ext cx="8095664" cy="404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427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E858B-D938-45EA-8D1B-5DD054A49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GUI</a:t>
            </a:r>
          </a:p>
        </p:txBody>
      </p:sp>
      <p:pic>
        <p:nvPicPr>
          <p:cNvPr id="2050" name="Picture 2" descr="Python GUI Login - Graphical Registration And Login System In Python">
            <a:extLst>
              <a:ext uri="{FF2B5EF4-FFF2-40B4-BE49-F238E27FC236}">
                <a16:creationId xmlns:a16="http://schemas.microsoft.com/office/drawing/2014/main" id="{BA21E86D-249E-495F-9C73-A6338DD9C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99" y="1915924"/>
            <a:ext cx="3667142" cy="250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4524F5-AC45-4F24-8F5A-104C42F9719D}"/>
              </a:ext>
            </a:extLst>
          </p:cNvPr>
          <p:cNvSpPr txBox="1"/>
          <p:nvPr/>
        </p:nvSpPr>
        <p:spPr>
          <a:xfrm>
            <a:off x="992944" y="4815247"/>
            <a:ext cx="2777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Tkinter</a:t>
            </a:r>
            <a:endParaRPr lang="en-US" dirty="0"/>
          </a:p>
        </p:txBody>
      </p:sp>
      <p:pic>
        <p:nvPicPr>
          <p:cNvPr id="1026" name="Picture 2" descr="Mr B">
            <a:extLst>
              <a:ext uri="{FF2B5EF4-FFF2-40B4-BE49-F238E27FC236}">
                <a16:creationId xmlns:a16="http://schemas.microsoft.com/office/drawing/2014/main" id="{2323A93D-8E87-40A4-97C5-A80DF0F7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681" y="1614885"/>
            <a:ext cx="3438637" cy="310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D1C8E0-4C06-446D-9CA2-D93571D2BE9F}"/>
              </a:ext>
            </a:extLst>
          </p:cNvPr>
          <p:cNvSpPr txBox="1"/>
          <p:nvPr/>
        </p:nvSpPr>
        <p:spPr>
          <a:xfrm>
            <a:off x="5224829" y="4815247"/>
            <a:ext cx="2777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PySimpleGUI</a:t>
            </a:r>
            <a:endParaRPr lang="en-US" dirty="0"/>
          </a:p>
        </p:txBody>
      </p:sp>
      <p:pic>
        <p:nvPicPr>
          <p:cNvPr id="1028" name="Picture 4" descr="GitHub - seanwu1105/pyqt5-qtquick2-example: A sample of QtQuick 2 providing  material and fluent design themes in PyQt5.">
            <a:extLst>
              <a:ext uri="{FF2B5EF4-FFF2-40B4-BE49-F238E27FC236}">
                <a16:creationId xmlns:a16="http://schemas.microsoft.com/office/drawing/2014/main" id="{EC385F8A-A834-4B99-BE89-3B40BD8C9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721" y="2482185"/>
            <a:ext cx="3942280" cy="189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5DDE36-2274-4BF5-86E4-2BB46836280C}"/>
              </a:ext>
            </a:extLst>
          </p:cNvPr>
          <p:cNvSpPr txBox="1"/>
          <p:nvPr/>
        </p:nvSpPr>
        <p:spPr>
          <a:xfrm>
            <a:off x="8421859" y="4815247"/>
            <a:ext cx="2777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PyQt</a:t>
            </a:r>
            <a:r>
              <a:rPr lang="en-US" dirty="0"/>
              <a:t> QML</a:t>
            </a:r>
          </a:p>
        </p:txBody>
      </p:sp>
    </p:spTree>
    <p:extLst>
      <p:ext uri="{BB962C8B-B14F-4D97-AF65-F5344CB8AC3E}">
        <p14:creationId xmlns:p14="http://schemas.microsoft.com/office/powerpoint/2010/main" val="745998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73688-3E2B-4161-B453-F9F7E52A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3727E8-2F88-4FA7-B360-489CE1D54792}"/>
              </a:ext>
            </a:extLst>
          </p:cNvPr>
          <p:cNvSpPr/>
          <p:nvPr/>
        </p:nvSpPr>
        <p:spPr>
          <a:xfrm>
            <a:off x="1016000" y="2467429"/>
            <a:ext cx="1553029" cy="580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66B39F-D488-43AC-8D49-790064C6D630}"/>
              </a:ext>
            </a:extLst>
          </p:cNvPr>
          <p:cNvSpPr/>
          <p:nvPr/>
        </p:nvSpPr>
        <p:spPr>
          <a:xfrm>
            <a:off x="2743200" y="2467429"/>
            <a:ext cx="5326743" cy="58057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1A9E0F-C176-4831-B988-E4DD64C60257}"/>
              </a:ext>
            </a:extLst>
          </p:cNvPr>
          <p:cNvSpPr/>
          <p:nvPr/>
        </p:nvSpPr>
        <p:spPr>
          <a:xfrm>
            <a:off x="8244114" y="2467429"/>
            <a:ext cx="3109686" cy="58057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F86D2-4AAB-4644-801A-8FB1520D87D6}"/>
              </a:ext>
            </a:extLst>
          </p:cNvPr>
          <p:cNvSpPr txBox="1"/>
          <p:nvPr/>
        </p:nvSpPr>
        <p:spPr>
          <a:xfrm>
            <a:off x="3990340" y="5254171"/>
            <a:ext cx="4702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Total : 120 Minutes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1D5AB2-86C3-4258-9CA9-3862EDAFD663}"/>
              </a:ext>
            </a:extLst>
          </p:cNvPr>
          <p:cNvSpPr txBox="1"/>
          <p:nvPr/>
        </p:nvSpPr>
        <p:spPr>
          <a:xfrm>
            <a:off x="376283" y="3321317"/>
            <a:ext cx="2832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 minutes preparation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CEB02-9AFF-481D-993C-0B42102C0C52}"/>
              </a:ext>
            </a:extLst>
          </p:cNvPr>
          <p:cNvSpPr txBox="1"/>
          <p:nvPr/>
        </p:nvSpPr>
        <p:spPr>
          <a:xfrm>
            <a:off x="8382726" y="3154959"/>
            <a:ext cx="2832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30 minutes </a:t>
            </a:r>
            <a:r>
              <a:rPr lang="en-US" dirty="0" err="1"/>
              <a:t>QnA</a:t>
            </a:r>
            <a:r>
              <a:rPr lang="en-US" dirty="0"/>
              <a:t> and debug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8A8551-0F12-437E-A81F-B9F5E7AD85A1}"/>
              </a:ext>
            </a:extLst>
          </p:cNvPr>
          <p:cNvSpPr txBox="1"/>
          <p:nvPr/>
        </p:nvSpPr>
        <p:spPr>
          <a:xfrm>
            <a:off x="3990340" y="1894392"/>
            <a:ext cx="2832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75 minutes practice </a:t>
            </a:r>
          </a:p>
        </p:txBody>
      </p:sp>
    </p:spTree>
    <p:extLst>
      <p:ext uri="{BB962C8B-B14F-4D97-AF65-F5344CB8AC3E}">
        <p14:creationId xmlns:p14="http://schemas.microsoft.com/office/powerpoint/2010/main" val="1197997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7E845-AA75-454C-BC6B-B017BD204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07" y="0"/>
            <a:ext cx="10515600" cy="1325563"/>
          </a:xfrm>
        </p:spPr>
        <p:txBody>
          <a:bodyPr/>
          <a:lstStyle/>
          <a:p>
            <a:r>
              <a:rPr lang="en-US" dirty="0"/>
              <a:t>Today Workshop Project with PyQt5</a:t>
            </a:r>
          </a:p>
        </p:txBody>
      </p:sp>
      <p:pic>
        <p:nvPicPr>
          <p:cNvPr id="4098" name="Picture 2" descr="Mungkin gambar layar dan teks yang menyatakan 'Thonny pythont, enggabung Arduino PyQt5 GUI komponen ########## 16 ARDUINO ARDUINO PyQt5 GUI written by Muhammad Husni table( ANALOG OUTPUT 20 selj setj selj 40 50 60 DIGITAL INPUT OUTPUT OUTPUT 30 on 70 ########## 20 ANALOG INPUT OUTPUT2 name 80 Center 10 จด OUTPUT3 90 on 100 Python 3.8.2 (C:/ %Run main.py &gt;&gt;&gt; FREE SOFTWARE, main.py INPUT INPUT2 EDUCATIONAL PURPOSE Type here search 50 Programs/Python/Python38/pyth Pos:4,376 .dows(CRLF) 23°C A图합后 8:34PM 6/17/2022'">
            <a:extLst>
              <a:ext uri="{FF2B5EF4-FFF2-40B4-BE49-F238E27FC236}">
                <a16:creationId xmlns:a16="http://schemas.microsoft.com/office/drawing/2014/main" id="{C02F590C-B454-4CF8-BB4E-AC8B624EE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9" t="3465" r="13750" b="13009"/>
          <a:stretch/>
        </p:blipFill>
        <p:spPr bwMode="auto">
          <a:xfrm>
            <a:off x="1647092" y="1027906"/>
            <a:ext cx="8897815" cy="572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14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E956E-D7E3-41B0-B2E3-FBC4A38D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977328-4EA6-43CC-8646-ACD7EEAF13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84" t="17831" r="30077" b="25937"/>
          <a:stretch/>
        </p:blipFill>
        <p:spPr>
          <a:xfrm>
            <a:off x="4795677" y="2356973"/>
            <a:ext cx="7396323" cy="41359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E13F3D-7197-489C-8B38-A2940AF4E8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5" t="17340" r="85806" b="60197"/>
          <a:stretch/>
        </p:blipFill>
        <p:spPr>
          <a:xfrm>
            <a:off x="254624" y="3498579"/>
            <a:ext cx="2377440" cy="226279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5C7D55B6-9AEF-4941-9E05-7681E40DC7AF}"/>
              </a:ext>
            </a:extLst>
          </p:cNvPr>
          <p:cNvSpPr/>
          <p:nvPr/>
        </p:nvSpPr>
        <p:spPr>
          <a:xfrm>
            <a:off x="3108960" y="4218499"/>
            <a:ext cx="1350498" cy="411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B0CA00D-9233-41BF-BFDD-274FB55D48B8}"/>
              </a:ext>
            </a:extLst>
          </p:cNvPr>
          <p:cNvSpPr/>
          <p:nvPr/>
        </p:nvSpPr>
        <p:spPr>
          <a:xfrm rot="10800000">
            <a:off x="3108960" y="4754563"/>
            <a:ext cx="1209822" cy="411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010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8637C-528C-418A-A756-CF0E6D7CF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234C9-B58E-49CD-AD38-BEECF24B4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Software Installation</a:t>
            </a:r>
          </a:p>
          <a:p>
            <a:r>
              <a:rPr lang="en-US" dirty="0"/>
              <a:t>Notepad++</a:t>
            </a:r>
          </a:p>
          <a:p>
            <a:r>
              <a:rPr lang="en-US" dirty="0" err="1"/>
              <a:t>Thonny</a:t>
            </a:r>
            <a:r>
              <a:rPr lang="en-US" dirty="0"/>
              <a:t> IDE</a:t>
            </a:r>
          </a:p>
          <a:p>
            <a:pPr marL="0" indent="0">
              <a:buNone/>
            </a:pPr>
            <a:r>
              <a:rPr lang="en-US" dirty="0"/>
              <a:t>	- PyQt5 Library </a:t>
            </a:r>
          </a:p>
          <a:p>
            <a:r>
              <a:rPr lang="en-US" dirty="0"/>
              <a:t>Arduino IDE</a:t>
            </a:r>
          </a:p>
          <a:p>
            <a:r>
              <a:rPr lang="en-US" dirty="0"/>
              <a:t>CH340 Driver</a:t>
            </a:r>
          </a:p>
        </p:txBody>
      </p:sp>
    </p:spTree>
    <p:extLst>
      <p:ext uri="{BB962C8B-B14F-4D97-AF65-F5344CB8AC3E}">
        <p14:creationId xmlns:p14="http://schemas.microsoft.com/office/powerpoint/2010/main" val="1855153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0C5AF-44FC-4F3F-9ED7-9B93C3D90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Wiring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780E4-1ECE-4B01-94C8-2BC19DC93A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84" t="17831" r="30077" b="25937"/>
          <a:stretch/>
        </p:blipFill>
        <p:spPr>
          <a:xfrm>
            <a:off x="1682847" y="1690688"/>
            <a:ext cx="8826305" cy="493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03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86706-84B9-4F0E-B266-428EB1916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EXAMPLE CODE FIRST TO MAKE SURE PREPARATION DONE PERFECTLY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068CE7-4B0F-4D30-8333-AC4E5EA540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84" t="17831" r="30077" b="25937"/>
          <a:stretch/>
        </p:blipFill>
        <p:spPr>
          <a:xfrm>
            <a:off x="4795677" y="2722098"/>
            <a:ext cx="7396323" cy="41359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3EFA3C-CB50-4040-BE02-853FA9903C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5" t="17340" r="85806" b="60197"/>
          <a:stretch/>
        </p:blipFill>
        <p:spPr>
          <a:xfrm>
            <a:off x="493072" y="3863704"/>
            <a:ext cx="2377440" cy="226279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F74F736-16CA-4479-9D66-BE35C2EA4C92}"/>
              </a:ext>
            </a:extLst>
          </p:cNvPr>
          <p:cNvSpPr/>
          <p:nvPr/>
        </p:nvSpPr>
        <p:spPr>
          <a:xfrm>
            <a:off x="3108960" y="4583624"/>
            <a:ext cx="1350498" cy="411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2204D99-C4E5-4AA7-9BE6-AA638B58DEE7}"/>
              </a:ext>
            </a:extLst>
          </p:cNvPr>
          <p:cNvSpPr/>
          <p:nvPr/>
        </p:nvSpPr>
        <p:spPr>
          <a:xfrm rot="10800000">
            <a:off x="3108960" y="5119688"/>
            <a:ext cx="1209822" cy="411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AD70346-5776-4C7D-B6C9-EA6F4BAB2C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9" t="3465" r="13750" b="13009"/>
          <a:stretch/>
        </p:blipFill>
        <p:spPr bwMode="auto">
          <a:xfrm>
            <a:off x="114902" y="1832480"/>
            <a:ext cx="3611050" cy="2323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754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2D46E-AB4B-4EE1-9687-5D8EB771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48" y="134936"/>
            <a:ext cx="10515600" cy="596583"/>
          </a:xfrm>
        </p:spPr>
        <p:txBody>
          <a:bodyPr>
            <a:normAutofit fontScale="90000"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C1F8D41-F9AE-47E2-B246-7C4CD212A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130062"/>
            <a:ext cx="12182621" cy="3727938"/>
          </a:xfrm>
        </p:spPr>
        <p:txBody>
          <a:bodyPr>
            <a:normAutofit/>
          </a:bodyPr>
          <a:lstStyle/>
          <a:p>
            <a:r>
              <a:rPr lang="en-US" sz="2400" dirty="0"/>
              <a:t>Name : Muhammad </a:t>
            </a:r>
            <a:r>
              <a:rPr lang="en-US" sz="2400" dirty="0" err="1"/>
              <a:t>Husni</a:t>
            </a:r>
            <a:r>
              <a:rPr lang="en-US" sz="2400" dirty="0"/>
              <a:t> </a:t>
            </a:r>
            <a:r>
              <a:rPr lang="en-US" sz="2400" dirty="0" err="1"/>
              <a:t>Muttaqin</a:t>
            </a:r>
            <a:r>
              <a:rPr lang="en-US" sz="2400" dirty="0"/>
              <a:t>, S. Pd. </a:t>
            </a:r>
          </a:p>
          <a:p>
            <a:r>
              <a:rPr lang="en-US" sz="2400" dirty="0"/>
              <a:t>Birth date : 5 June 1998</a:t>
            </a:r>
          </a:p>
          <a:p>
            <a:r>
              <a:rPr lang="en-US" sz="2400" dirty="0"/>
              <a:t>Hometown : Bandung</a:t>
            </a:r>
          </a:p>
          <a:p>
            <a:r>
              <a:rPr lang="en-US" sz="2400" dirty="0"/>
              <a:t>Current Job : python programmer at PT </a:t>
            </a:r>
            <a:r>
              <a:rPr lang="en-US" sz="2400" dirty="0" err="1"/>
              <a:t>Syergie</a:t>
            </a:r>
            <a:r>
              <a:rPr lang="en-US" sz="2400" dirty="0"/>
              <a:t> </a:t>
            </a:r>
            <a:r>
              <a:rPr lang="en-US" sz="2400" dirty="0" err="1"/>
              <a:t>Indoprima</a:t>
            </a:r>
            <a:r>
              <a:rPr lang="en-US" sz="2400" dirty="0"/>
              <a:t> and part time teacher</a:t>
            </a:r>
          </a:p>
          <a:p>
            <a:r>
              <a:rPr lang="en-US" sz="2400" dirty="0"/>
              <a:t>Experiences :</a:t>
            </a:r>
          </a:p>
          <a:p>
            <a:pPr marL="0" indent="0">
              <a:buNone/>
            </a:pPr>
            <a:r>
              <a:rPr lang="en-US" sz="2400" dirty="0"/>
              <a:t> - 2019 - 2020 : Dynamics Positioning System engineer  on cable ship (PT </a:t>
            </a:r>
            <a:r>
              <a:rPr lang="en-US" sz="2400" dirty="0" err="1"/>
              <a:t>Syergie</a:t>
            </a:r>
            <a:r>
              <a:rPr lang="en-US" sz="2400" dirty="0"/>
              <a:t> </a:t>
            </a:r>
            <a:r>
              <a:rPr lang="en-US" sz="2400" dirty="0" err="1"/>
              <a:t>Indoprima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 - 2021 - 2022  : Electronics and control system engineer for Vent-I (PT </a:t>
            </a:r>
            <a:r>
              <a:rPr lang="en-US" sz="2400" dirty="0" err="1"/>
              <a:t>Syergie</a:t>
            </a:r>
            <a:r>
              <a:rPr lang="en-US" sz="2400" dirty="0"/>
              <a:t> </a:t>
            </a:r>
            <a:r>
              <a:rPr lang="en-US" sz="2400" dirty="0" err="1"/>
              <a:t>Automa</a:t>
            </a:r>
            <a:r>
              <a:rPr lang="en-US" sz="2400" dirty="0"/>
              <a:t> </a:t>
            </a:r>
            <a:r>
              <a:rPr lang="en-US" sz="2400" dirty="0" err="1"/>
              <a:t>Teknologi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- 2022 – now : Python Programmer PT </a:t>
            </a:r>
            <a:r>
              <a:rPr lang="en-US" sz="2400" dirty="0" err="1"/>
              <a:t>Syergie</a:t>
            </a:r>
            <a:r>
              <a:rPr lang="en-US" sz="2400" dirty="0"/>
              <a:t> </a:t>
            </a:r>
            <a:r>
              <a:rPr lang="en-US" sz="2400" dirty="0" err="1"/>
              <a:t>Indoprima</a:t>
            </a:r>
            <a:r>
              <a:rPr lang="en-US" sz="2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127A0E-C1D3-41BC-900C-870887A59D1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664" y="433228"/>
            <a:ext cx="3374083" cy="25297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9567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86337-6655-44E2-B628-9BC3DF201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PyQt5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F5768-8B22-4E7F-8FC3-34B87AC61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67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 add windows</a:t>
            </a:r>
          </a:p>
          <a:p>
            <a:pPr marL="0" indent="0">
              <a:buNone/>
            </a:pPr>
            <a:r>
              <a:rPr lang="en-US" dirty="0"/>
              <a:t>2 add text</a:t>
            </a:r>
          </a:p>
          <a:p>
            <a:pPr marL="0" indent="0">
              <a:buNone/>
            </a:pPr>
            <a:r>
              <a:rPr lang="en-US" dirty="0"/>
              <a:t>3 Add button</a:t>
            </a:r>
          </a:p>
          <a:p>
            <a:pPr marL="0" indent="0">
              <a:buNone/>
            </a:pPr>
            <a:r>
              <a:rPr lang="en-US" dirty="0"/>
              <a:t>4 Add slider</a:t>
            </a:r>
          </a:p>
          <a:p>
            <a:pPr marL="0" indent="0">
              <a:buNone/>
            </a:pPr>
            <a:r>
              <a:rPr lang="en-US" dirty="0"/>
              <a:t>5 Add image</a:t>
            </a:r>
          </a:p>
          <a:p>
            <a:pPr marL="0" indent="0">
              <a:buNone/>
            </a:pPr>
            <a:r>
              <a:rPr lang="en-US" dirty="0"/>
              <a:t>6 Add gauge and circular gauge</a:t>
            </a:r>
          </a:p>
          <a:p>
            <a:pPr marL="0" indent="0">
              <a:buNone/>
            </a:pPr>
            <a:r>
              <a:rPr lang="en-US" dirty="0"/>
              <a:t>7 Integrate python and </a:t>
            </a:r>
            <a:r>
              <a:rPr lang="en-US" dirty="0" err="1"/>
              <a:t>qml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8 Serial data parsing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17066C-A515-4261-9823-CA4AF34DC13C}"/>
              </a:ext>
            </a:extLst>
          </p:cNvPr>
          <p:cNvGrpSpPr/>
          <p:nvPr/>
        </p:nvGrpSpPr>
        <p:grpSpPr>
          <a:xfrm>
            <a:off x="5546476" y="1412303"/>
            <a:ext cx="6547049" cy="4410623"/>
            <a:chOff x="5644950" y="1918740"/>
            <a:chExt cx="6547049" cy="4410623"/>
          </a:xfrm>
        </p:grpSpPr>
        <p:pic>
          <p:nvPicPr>
            <p:cNvPr id="4" name="Picture 2" descr="Mungkin gambar layar dan teks yang menyatakan 'Thonny pythont, enggabung Arduino PyQt5 GUI komponen ########## 16 ARDUINO ARDUINO PyQt5 GUI written by Muhammad Husni table( ANALOG OUTPUT 20 selj setj selj 40 50 60 DIGITAL INPUT OUTPUT OUTPUT 30 on 70 ########## 20 ANALOG INPUT OUTPUT2 name 80 Center 10 จด OUTPUT3 90 on 100 Python 3.8.2 (C:/ %Run main.py &gt;&gt;&gt; FREE SOFTWARE, main.py INPUT INPUT2 EDUCATIONAL PURPOSE Type here search 50 Programs/Python/Python38/pyth Pos:4,376 .dows(CRLF) 23°C A图합后 8:34PM 6/17/2022'">
              <a:extLst>
                <a:ext uri="{FF2B5EF4-FFF2-40B4-BE49-F238E27FC236}">
                  <a16:creationId xmlns:a16="http://schemas.microsoft.com/office/drawing/2014/main" id="{82F72005-9C89-4C95-82B2-AF30CBED70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69" t="3465" r="13750" b="13009"/>
            <a:stretch/>
          </p:blipFill>
          <p:spPr bwMode="auto">
            <a:xfrm>
              <a:off x="5644950" y="2116479"/>
              <a:ext cx="6547049" cy="4212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2F4203B-463B-4D74-BA47-64EDA5728AB2}"/>
                </a:ext>
              </a:extLst>
            </p:cNvPr>
            <p:cNvSpPr/>
            <p:nvPr/>
          </p:nvSpPr>
          <p:spPr>
            <a:xfrm>
              <a:off x="8048847" y="1918740"/>
              <a:ext cx="393404" cy="332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FCCF886-7B76-4F2B-B76B-40AD0D8B2D90}"/>
                </a:ext>
              </a:extLst>
            </p:cNvPr>
            <p:cNvSpPr/>
            <p:nvPr/>
          </p:nvSpPr>
          <p:spPr>
            <a:xfrm>
              <a:off x="10420846" y="2235027"/>
              <a:ext cx="393404" cy="332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A98D6E3-9A46-4940-8F64-32619E59BC44}"/>
                </a:ext>
              </a:extLst>
            </p:cNvPr>
            <p:cNvSpPr/>
            <p:nvPr/>
          </p:nvSpPr>
          <p:spPr>
            <a:xfrm>
              <a:off x="10254998" y="3429000"/>
              <a:ext cx="393404" cy="332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6D972A7-4BA3-4AED-AC75-B0A831427E05}"/>
                </a:ext>
              </a:extLst>
            </p:cNvPr>
            <p:cNvSpPr/>
            <p:nvPr/>
          </p:nvSpPr>
          <p:spPr>
            <a:xfrm>
              <a:off x="7453425" y="5441661"/>
              <a:ext cx="393404" cy="332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491D6B5-5D8D-4BC7-8EE5-F615B9EDB607}"/>
                </a:ext>
              </a:extLst>
            </p:cNvPr>
            <p:cNvSpPr/>
            <p:nvPr/>
          </p:nvSpPr>
          <p:spPr>
            <a:xfrm>
              <a:off x="6650196" y="2271250"/>
              <a:ext cx="393404" cy="332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E84178A-A467-4291-B0D2-8CC17C6E7BCB}"/>
                </a:ext>
              </a:extLst>
            </p:cNvPr>
            <p:cNvSpPr/>
            <p:nvPr/>
          </p:nvSpPr>
          <p:spPr>
            <a:xfrm>
              <a:off x="7343919" y="3595392"/>
              <a:ext cx="393404" cy="332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CD7C79-2D93-458E-BC36-B9907901D7D0}"/>
                </a:ext>
              </a:extLst>
            </p:cNvPr>
            <p:cNvSpPr/>
            <p:nvPr/>
          </p:nvSpPr>
          <p:spPr>
            <a:xfrm>
              <a:off x="11678094" y="3666971"/>
              <a:ext cx="393404" cy="332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0537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9E243-5005-4EC4-8F3F-49641B302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folder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D8B9B-751F-43B5-9EEB-4B2D5125D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/>
              <a:t>.</a:t>
            </a:r>
            <a:r>
              <a:rPr lang="en-US" sz="6000" dirty="0" err="1"/>
              <a:t>py</a:t>
            </a:r>
            <a:r>
              <a:rPr lang="en-US" sz="6000" dirty="0"/>
              <a:t> </a:t>
            </a:r>
          </a:p>
          <a:p>
            <a:pPr marL="0" indent="0">
              <a:buNone/>
            </a:pPr>
            <a:endParaRPr lang="en-US" sz="6000" dirty="0"/>
          </a:p>
          <a:p>
            <a:pPr marL="0" indent="0">
              <a:buNone/>
            </a:pPr>
            <a:r>
              <a:rPr lang="en-US" sz="6000" dirty="0"/>
              <a:t>.</a:t>
            </a:r>
            <a:r>
              <a:rPr lang="en-US" sz="6000" dirty="0" err="1"/>
              <a:t>qml</a:t>
            </a:r>
            <a:endParaRPr lang="en-US" sz="6000"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4859C1D-81B4-4AEE-B2B0-88CEBCE2BC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75200" y="1557189"/>
            <a:ext cx="7223760" cy="530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47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46310-5501-4904-A60E-6158D3AC0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4019"/>
          </a:xfrm>
        </p:spPr>
        <p:txBody>
          <a:bodyPr/>
          <a:lstStyle/>
          <a:p>
            <a:r>
              <a:rPr lang="en-US" dirty="0"/>
              <a:t>Python base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155E4-1E6D-4BE0-806C-B01FDC226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7956"/>
            <a:ext cx="10515600" cy="551453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from PyQt5.QtCore import * </a:t>
            </a:r>
          </a:p>
          <a:p>
            <a:pPr marL="0" indent="0">
              <a:buNone/>
            </a:pPr>
            <a:r>
              <a:rPr lang="en-US" dirty="0"/>
              <a:t>from PyQt5.QtGui import * </a:t>
            </a:r>
          </a:p>
          <a:p>
            <a:pPr marL="0" indent="0">
              <a:buNone/>
            </a:pPr>
            <a:r>
              <a:rPr lang="en-US" dirty="0"/>
              <a:t>from PyQt5.QtQml import * </a:t>
            </a:r>
          </a:p>
          <a:p>
            <a:pPr marL="0" indent="0">
              <a:buNone/>
            </a:pPr>
            <a:r>
              <a:rPr lang="en-US" dirty="0"/>
              <a:t>from PyQt5.QtWidgets import *</a:t>
            </a:r>
          </a:p>
          <a:p>
            <a:pPr marL="0" indent="0">
              <a:buNone/>
            </a:pPr>
            <a:r>
              <a:rPr lang="en-US" dirty="0"/>
              <a:t>from PyQt5.QtQuick import *  </a:t>
            </a:r>
          </a:p>
          <a:p>
            <a:pPr marL="0" indent="0">
              <a:buNone/>
            </a:pPr>
            <a:r>
              <a:rPr lang="en-US" dirty="0"/>
              <a:t>import sys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class table(</a:t>
            </a:r>
            <a:r>
              <a:rPr lang="en-US" dirty="0" err="1"/>
              <a:t>QObject</a:t>
            </a:r>
            <a:r>
              <a:rPr lang="en-US" dirty="0"/>
              <a:t>):    </a:t>
            </a:r>
          </a:p>
          <a:p>
            <a:pPr marL="0" indent="0">
              <a:buNone/>
            </a:pPr>
            <a:r>
              <a:rPr lang="en-US" dirty="0"/>
              <a:t>    def __</a:t>
            </a:r>
            <a:r>
              <a:rPr lang="en-US" dirty="0" err="1"/>
              <a:t>init</a:t>
            </a:r>
            <a:r>
              <a:rPr lang="en-US" dirty="0"/>
              <a:t>__(self, parent = None):</a:t>
            </a:r>
          </a:p>
          <a:p>
            <a:pPr marL="0" indent="0">
              <a:buNone/>
            </a:pPr>
            <a:r>
              <a:rPr lang="en-US" dirty="0"/>
              <a:t>        super().__</a:t>
            </a:r>
            <a:r>
              <a:rPr lang="en-US" dirty="0" err="1"/>
              <a:t>init</a:t>
            </a:r>
            <a:r>
              <a:rPr lang="en-US" dirty="0"/>
              <a:t>__(parent)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self.app</a:t>
            </a:r>
            <a:r>
              <a:rPr lang="en-US" dirty="0"/>
              <a:t> = </a:t>
            </a:r>
            <a:r>
              <a:rPr lang="en-US" dirty="0" err="1"/>
              <a:t>QApplication</a:t>
            </a:r>
            <a:r>
              <a:rPr lang="en-US" dirty="0"/>
              <a:t>(</a:t>
            </a:r>
            <a:r>
              <a:rPr lang="en-US" dirty="0" err="1"/>
              <a:t>sys.argv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self.engine</a:t>
            </a:r>
            <a:r>
              <a:rPr lang="en-US" dirty="0"/>
              <a:t> = </a:t>
            </a:r>
            <a:r>
              <a:rPr lang="en-US" dirty="0" err="1"/>
              <a:t>QQmlApplicationEngine</a:t>
            </a:r>
            <a:r>
              <a:rPr lang="en-US" dirty="0"/>
              <a:t>(self)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self.engine.rootContext</a:t>
            </a:r>
            <a:r>
              <a:rPr lang="en-US" dirty="0"/>
              <a:t>().</a:t>
            </a:r>
            <a:r>
              <a:rPr lang="en-US" dirty="0" err="1"/>
              <a:t>setContextProperty</a:t>
            </a:r>
            <a:r>
              <a:rPr lang="en-US" dirty="0"/>
              <a:t>("backend", self)    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self.engine.load</a:t>
            </a:r>
            <a:r>
              <a:rPr lang="en-US" dirty="0"/>
              <a:t>(</a:t>
            </a:r>
            <a:r>
              <a:rPr lang="en-US" dirty="0" err="1"/>
              <a:t>QUrl</a:t>
            </a:r>
            <a:r>
              <a:rPr lang="en-US" dirty="0"/>
              <a:t>("</a:t>
            </a:r>
            <a:r>
              <a:rPr lang="en-US" dirty="0" err="1"/>
              <a:t>main.qml</a:t>
            </a:r>
            <a:r>
              <a:rPr lang="en-US" dirty="0"/>
              <a:t>"))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__name__ == "__main__":</a:t>
            </a:r>
          </a:p>
          <a:p>
            <a:pPr marL="0" indent="0">
              <a:buNone/>
            </a:pPr>
            <a:r>
              <a:rPr lang="en-US" dirty="0"/>
              <a:t>    main = table()</a:t>
            </a:r>
          </a:p>
        </p:txBody>
      </p:sp>
    </p:spTree>
    <p:extLst>
      <p:ext uri="{BB962C8B-B14F-4D97-AF65-F5344CB8AC3E}">
        <p14:creationId xmlns:p14="http://schemas.microsoft.com/office/powerpoint/2010/main" val="2234570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B5A94-21DF-44CF-A8EF-0F28CC9CA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6561"/>
          </a:xfrm>
        </p:spPr>
        <p:txBody>
          <a:bodyPr/>
          <a:lstStyle/>
          <a:p>
            <a:r>
              <a:rPr lang="en-US" dirty="0" err="1"/>
              <a:t>Qml</a:t>
            </a:r>
            <a:r>
              <a:rPr lang="en-US" dirty="0"/>
              <a:t> base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E04F6-5B08-4904-B97B-A37AD4A5F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8295"/>
            <a:ext cx="5042095" cy="486866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QtQuick</a:t>
            </a:r>
            <a:r>
              <a:rPr lang="en-US" dirty="0"/>
              <a:t> 2.12</a:t>
            </a:r>
          </a:p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QtQuick.Window</a:t>
            </a:r>
            <a:r>
              <a:rPr lang="en-US" dirty="0"/>
              <a:t> 2.13</a:t>
            </a:r>
          </a:p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QtQuick.Controls</a:t>
            </a:r>
            <a:r>
              <a:rPr lang="en-US" dirty="0"/>
              <a:t> 2.0</a:t>
            </a:r>
          </a:p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QtQuick.Controls.Styles</a:t>
            </a:r>
            <a:r>
              <a:rPr lang="en-US" dirty="0"/>
              <a:t> 1.4</a:t>
            </a:r>
          </a:p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QtQuick.Extras</a:t>
            </a:r>
            <a:r>
              <a:rPr lang="en-US" dirty="0"/>
              <a:t> 1.4</a:t>
            </a:r>
          </a:p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QtQuick.Extras.Private</a:t>
            </a:r>
            <a:r>
              <a:rPr lang="en-US" dirty="0"/>
              <a:t> 1.0</a:t>
            </a:r>
          </a:p>
          <a:p>
            <a:pPr marL="0" indent="0">
              <a:buNone/>
            </a:pPr>
            <a:r>
              <a:rPr lang="en-US" dirty="0"/>
              <a:t>Window {</a:t>
            </a:r>
          </a:p>
          <a:p>
            <a:pPr marL="0" indent="0">
              <a:buNone/>
            </a:pPr>
            <a:r>
              <a:rPr lang="en-US" dirty="0"/>
              <a:t>	id : root</a:t>
            </a:r>
          </a:p>
          <a:p>
            <a:pPr marL="0" indent="0">
              <a:buNone/>
            </a:pPr>
            <a:r>
              <a:rPr lang="en-US" dirty="0"/>
              <a:t>	width: 400</a:t>
            </a:r>
          </a:p>
          <a:p>
            <a:pPr marL="0" indent="0">
              <a:buNone/>
            </a:pPr>
            <a:r>
              <a:rPr lang="en-US" dirty="0"/>
              <a:t>	height: 400</a:t>
            </a:r>
          </a:p>
          <a:p>
            <a:pPr marL="0" indent="0">
              <a:buNone/>
            </a:pPr>
            <a:r>
              <a:rPr lang="en-US" dirty="0"/>
              <a:t>	title:"</a:t>
            </a:r>
            <a:r>
              <a:rPr lang="en-US" dirty="0" err="1"/>
              <a:t>membuat</a:t>
            </a:r>
            <a:r>
              <a:rPr lang="en-US" dirty="0"/>
              <a:t> windows"</a:t>
            </a:r>
          </a:p>
          <a:p>
            <a:pPr marL="0" indent="0">
              <a:buNone/>
            </a:pPr>
            <a:r>
              <a:rPr lang="en-US" dirty="0"/>
              <a:t>	color : "pink"</a:t>
            </a:r>
          </a:p>
          <a:p>
            <a:pPr marL="0" indent="0">
              <a:buNone/>
            </a:pPr>
            <a:r>
              <a:rPr lang="en-US" dirty="0"/>
              <a:t>    	visible: true</a:t>
            </a:r>
          </a:p>
          <a:p>
            <a:pPr marL="0" indent="0">
              <a:buNone/>
            </a:pPr>
            <a:r>
              <a:rPr lang="en-US" dirty="0"/>
              <a:t>    	//flags: </a:t>
            </a:r>
            <a:r>
              <a:rPr lang="en-US" dirty="0" err="1"/>
              <a:t>Qt.WindowMaximized</a:t>
            </a:r>
            <a:r>
              <a:rPr lang="en-US" dirty="0"/>
              <a:t> //</a:t>
            </a:r>
            <a:r>
              <a:rPr lang="en-US" dirty="0" err="1"/>
              <a:t>Qt.Dialog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7793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43225-0724-4A13-9746-C3B70F8D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A20BE-790C-42F4-A2FC-EA1EE5FBD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Make your windows with your favorite color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707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662B5-7664-42EB-8AD1-54A8247D2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Little tricks =&gt; color </a:t>
            </a:r>
            <a:r>
              <a:rPr lang="en-US" dirty="0" err="1"/>
              <a:t>pallete</a:t>
            </a:r>
            <a:endParaRPr lang="en-US" dirty="0"/>
          </a:p>
        </p:txBody>
      </p:sp>
      <p:pic>
        <p:nvPicPr>
          <p:cNvPr id="1026" name="Picture 2" descr="Color Palettes for Web, Digital, Blog &amp; Graphic Design with Hexadecimal  Codes - Wondernote">
            <a:extLst>
              <a:ext uri="{FF2B5EF4-FFF2-40B4-BE49-F238E27FC236}">
                <a16:creationId xmlns:a16="http://schemas.microsoft.com/office/drawing/2014/main" id="{A1F4B965-23BF-4791-9B52-F6BA26A6E7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968"/>
          <a:stretch/>
        </p:blipFill>
        <p:spPr bwMode="auto">
          <a:xfrm>
            <a:off x="1390356" y="1406769"/>
            <a:ext cx="4349261" cy="528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6F69EA1-7D9D-4EEC-86CF-12701FC5CF0A}"/>
              </a:ext>
            </a:extLst>
          </p:cNvPr>
          <p:cNvSpPr/>
          <p:nvPr/>
        </p:nvSpPr>
        <p:spPr>
          <a:xfrm>
            <a:off x="6951391" y="3751124"/>
            <a:ext cx="27224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color : “#FF96C5"</a:t>
            </a:r>
          </a:p>
        </p:txBody>
      </p:sp>
    </p:spTree>
    <p:extLst>
      <p:ext uri="{BB962C8B-B14F-4D97-AF65-F5344CB8AC3E}">
        <p14:creationId xmlns:p14="http://schemas.microsoft.com/office/powerpoint/2010/main" val="3915875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00A21-8F01-4C6C-A233-F5DF655A5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some text on your window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BE690-0A74-4EA0-B7DA-AD9589CBE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9687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Text{</a:t>
            </a:r>
          </a:p>
          <a:p>
            <a:pPr marL="0" indent="0">
              <a:buNone/>
            </a:pPr>
            <a:r>
              <a:rPr lang="en-US" dirty="0"/>
              <a:t>	id : text1</a:t>
            </a:r>
          </a:p>
          <a:p>
            <a:pPr marL="0" indent="0">
              <a:buNone/>
            </a:pPr>
            <a:r>
              <a:rPr lang="en-US" dirty="0"/>
              <a:t>	x:100</a:t>
            </a:r>
          </a:p>
          <a:p>
            <a:pPr marL="0" indent="0">
              <a:buNone/>
            </a:pPr>
            <a:r>
              <a:rPr lang="en-US" dirty="0"/>
              <a:t>	y:200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text:"Hello</a:t>
            </a:r>
            <a:r>
              <a:rPr lang="en-US" dirty="0"/>
              <a:t> World"</a:t>
            </a:r>
          </a:p>
          <a:p>
            <a:pPr marL="0" indent="0">
              <a:buNone/>
            </a:pPr>
            <a:r>
              <a:rPr lang="en-US" dirty="0"/>
              <a:t>	color: "#00FF00"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font.family</a:t>
            </a:r>
            <a:r>
              <a:rPr lang="en-US" dirty="0"/>
              <a:t>  : "Comic Sans MS"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font.pixelSize</a:t>
            </a:r>
            <a:r>
              <a:rPr lang="en-US" dirty="0"/>
              <a:t>: 35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font.bold</a:t>
            </a:r>
            <a:r>
              <a:rPr lang="en-US" dirty="0"/>
              <a:t> : true	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C4EFAC-813C-4E25-BAC5-7AA0E3E5FA5C}"/>
              </a:ext>
            </a:extLst>
          </p:cNvPr>
          <p:cNvSpPr txBox="1"/>
          <p:nvPr/>
        </p:nvSpPr>
        <p:spPr>
          <a:xfrm>
            <a:off x="6925994" y="6262042"/>
            <a:ext cx="5158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WRITE YOUR NAME ON YOUR WINDOW</a:t>
            </a:r>
          </a:p>
        </p:txBody>
      </p:sp>
    </p:spTree>
    <p:extLst>
      <p:ext uri="{BB962C8B-B14F-4D97-AF65-F5344CB8AC3E}">
        <p14:creationId xmlns:p14="http://schemas.microsoft.com/office/powerpoint/2010/main" val="4119098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385E2-E46E-4F4F-91F7-B98A4FFC1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some buttons on your window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387AA-0F17-421A-A374-2309C1BFB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Button {</a:t>
            </a:r>
          </a:p>
          <a:p>
            <a:pPr marL="0" indent="0">
              <a:buNone/>
            </a:pPr>
            <a:r>
              <a:rPr lang="en-US" dirty="0"/>
              <a:t>		id: button1</a:t>
            </a:r>
          </a:p>
          <a:p>
            <a:pPr marL="0" indent="0">
              <a:buNone/>
            </a:pPr>
            <a:r>
              <a:rPr lang="en-US" dirty="0"/>
              <a:t>		x :100</a:t>
            </a:r>
          </a:p>
          <a:p>
            <a:pPr marL="0" indent="0">
              <a:buNone/>
            </a:pPr>
            <a:r>
              <a:rPr lang="en-US" dirty="0"/>
              <a:t>		y :200</a:t>
            </a:r>
          </a:p>
          <a:p>
            <a:pPr marL="0" indent="0">
              <a:buNone/>
            </a:pPr>
            <a:r>
              <a:rPr lang="en-US" dirty="0"/>
              <a:t>		text: "button1"		</a:t>
            </a:r>
          </a:p>
          <a:p>
            <a:pPr marL="0" indent="0">
              <a:buNone/>
            </a:pPr>
            <a:r>
              <a:rPr lang="en-US" dirty="0"/>
              <a:t>		palette {</a:t>
            </a:r>
          </a:p>
          <a:p>
            <a:pPr marL="0" indent="0">
              <a:buNone/>
            </a:pPr>
            <a:r>
              <a:rPr lang="en-US" dirty="0"/>
              <a:t>        		button: "#00FF00"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buttonText</a:t>
            </a:r>
            <a:r>
              <a:rPr lang="en-US" dirty="0"/>
              <a:t>: "black"</a:t>
            </a:r>
          </a:p>
          <a:p>
            <a:pPr marL="0" indent="0">
              <a:buNone/>
            </a:pPr>
            <a:r>
              <a:rPr lang="en-US" dirty="0"/>
              <a:t>		}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onClicked</a:t>
            </a:r>
            <a:r>
              <a:rPr lang="en-US" dirty="0"/>
              <a:t>:{</a:t>
            </a:r>
          </a:p>
          <a:p>
            <a:pPr marL="0" indent="0">
              <a:buNone/>
            </a:pPr>
            <a:r>
              <a:rPr lang="en-US" dirty="0"/>
              <a:t>			</a:t>
            </a:r>
          </a:p>
          <a:p>
            <a:pPr marL="0" indent="0">
              <a:buNone/>
            </a:pPr>
            <a:r>
              <a:rPr lang="en-US" dirty="0"/>
              <a:t>		}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C216BF-6CCE-4FA1-9404-8C2C344453A6}"/>
              </a:ext>
            </a:extLst>
          </p:cNvPr>
          <p:cNvSpPr txBox="1"/>
          <p:nvPr/>
        </p:nvSpPr>
        <p:spPr>
          <a:xfrm>
            <a:off x="6925994" y="6262042"/>
            <a:ext cx="5158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MAKE THREE BUTTONS</a:t>
            </a:r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0C91EA3-E629-4476-9F4A-C60964A3B23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600" y="1543781"/>
            <a:ext cx="3932463" cy="4368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45623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426E4-471D-410A-96BF-43469CCDD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Little tricks =&gt; toggle button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0C1A5D-9391-4612-B627-50766D429823}"/>
              </a:ext>
            </a:extLst>
          </p:cNvPr>
          <p:cNvSpPr/>
          <p:nvPr/>
        </p:nvSpPr>
        <p:spPr>
          <a:xfrm>
            <a:off x="838200" y="1443956"/>
            <a:ext cx="777005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Button {</a:t>
            </a:r>
          </a:p>
          <a:p>
            <a:r>
              <a:rPr lang="en-US" dirty="0"/>
              <a:t>			id: button3</a:t>
            </a:r>
          </a:p>
          <a:p>
            <a:r>
              <a:rPr lang="en-US" dirty="0"/>
              <a:t>			x :120</a:t>
            </a:r>
          </a:p>
          <a:p>
            <a:r>
              <a:rPr lang="en-US" dirty="0"/>
              <a:t>			y :170</a:t>
            </a:r>
          </a:p>
          <a:p>
            <a:r>
              <a:rPr lang="en-US" dirty="0"/>
              <a:t>			width : 250</a:t>
            </a:r>
          </a:p>
          <a:p>
            <a:r>
              <a:rPr lang="en-US" dirty="0"/>
              <a:t>			text: "off"</a:t>
            </a:r>
          </a:p>
          <a:p>
            <a:r>
              <a:rPr lang="en-US" dirty="0"/>
              <a:t>			</a:t>
            </a:r>
            <a:r>
              <a:rPr lang="en-US" dirty="0" err="1"/>
              <a:t>font.pixelSize</a:t>
            </a:r>
            <a:r>
              <a:rPr lang="en-US" dirty="0"/>
              <a:t> : 20</a:t>
            </a:r>
          </a:p>
          <a:p>
            <a:r>
              <a:rPr lang="en-US" dirty="0"/>
              <a:t>			</a:t>
            </a:r>
            <a:r>
              <a:rPr lang="en-US" dirty="0" err="1"/>
              <a:t>onClicked</a:t>
            </a:r>
            <a:r>
              <a:rPr lang="en-US" dirty="0"/>
              <a:t>:{</a:t>
            </a:r>
          </a:p>
          <a:p>
            <a:r>
              <a:rPr lang="en-US" dirty="0"/>
              <a:t>			if(button3.text == "on"){</a:t>
            </a:r>
          </a:p>
          <a:p>
            <a:r>
              <a:rPr lang="en-US" dirty="0"/>
              <a:t>				text = "off";</a:t>
            </a:r>
          </a:p>
          <a:p>
            <a:r>
              <a:rPr lang="en-US" dirty="0"/>
              <a:t>				button3_color.color = "#df1c39"	</a:t>
            </a:r>
          </a:p>
          <a:p>
            <a:r>
              <a:rPr lang="en-US" dirty="0"/>
              <a:t>			}else</a:t>
            </a:r>
          </a:p>
          <a:p>
            <a:r>
              <a:rPr lang="en-US" dirty="0"/>
              <a:t>				if(button3.text == "off"){</a:t>
            </a:r>
          </a:p>
          <a:p>
            <a:r>
              <a:rPr lang="en-US" dirty="0"/>
              <a:t>				text = "on";</a:t>
            </a:r>
          </a:p>
          <a:p>
            <a:r>
              <a:rPr lang="en-US" dirty="0"/>
              <a:t>				button3_color.color = "#04f8fa" </a:t>
            </a:r>
          </a:p>
          <a:p>
            <a:r>
              <a:rPr lang="en-US" dirty="0"/>
              <a:t>				}</a:t>
            </a:r>
          </a:p>
          <a:p>
            <a:r>
              <a:rPr lang="en-US" dirty="0"/>
              <a:t>		}		</a:t>
            </a:r>
          </a:p>
          <a:p>
            <a:r>
              <a:rPr lang="en-US" dirty="0"/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2232667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BC9B9-462B-4D85-903B-42A41FB6E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some picture on your window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A6FA7-DCBD-4EDB-A721-56214E79C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Image{</a:t>
            </a:r>
          </a:p>
          <a:p>
            <a:pPr marL="0" indent="0">
              <a:buNone/>
            </a:pPr>
            <a:r>
              <a:rPr lang="en-US" dirty="0"/>
              <a:t>	x:50</a:t>
            </a:r>
          </a:p>
          <a:p>
            <a:pPr marL="0" indent="0">
              <a:buNone/>
            </a:pPr>
            <a:r>
              <a:rPr lang="en-US" dirty="0"/>
              <a:t>	y:0</a:t>
            </a:r>
          </a:p>
          <a:p>
            <a:pPr marL="0" indent="0">
              <a:buNone/>
            </a:pPr>
            <a:r>
              <a:rPr lang="en-US" dirty="0"/>
              <a:t>	width : 250</a:t>
            </a:r>
          </a:p>
          <a:p>
            <a:pPr marL="0" indent="0">
              <a:buNone/>
            </a:pPr>
            <a:r>
              <a:rPr lang="en-US" dirty="0"/>
              <a:t>	height : 250</a:t>
            </a:r>
          </a:p>
          <a:p>
            <a:pPr marL="0" indent="0">
              <a:buNone/>
            </a:pPr>
            <a:r>
              <a:rPr lang="en-US" dirty="0"/>
              <a:t>	source: "arduino.png"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19C50A-C1D0-40F1-8349-518EC00B16A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113" y="1690688"/>
            <a:ext cx="4613230" cy="49794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0279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11CA8-79E2-44AC-BEE6-E1C7BA3DB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39" y="844061"/>
            <a:ext cx="10515600" cy="6784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Software Dynamic Positioning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D344E4-9A2E-48AB-8715-F84379B5DA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38" b="5303"/>
          <a:stretch/>
        </p:blipFill>
        <p:spPr>
          <a:xfrm>
            <a:off x="0" y="1314080"/>
            <a:ext cx="10044332" cy="554392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AF25668-19BF-429E-BCE6-9D5008359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78937"/>
          </a:xfrm>
        </p:spPr>
        <p:txBody>
          <a:bodyPr>
            <a:normAutofit fontScale="90000"/>
          </a:bodyPr>
          <a:lstStyle/>
          <a:p>
            <a:r>
              <a:rPr lang="en-US" dirty="0"/>
              <a:t>My experiences using python QML</a:t>
            </a:r>
          </a:p>
        </p:txBody>
      </p:sp>
    </p:spTree>
    <p:extLst>
      <p:ext uri="{BB962C8B-B14F-4D97-AF65-F5344CB8AC3E}">
        <p14:creationId xmlns:p14="http://schemas.microsoft.com/office/powerpoint/2010/main" val="30665740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962FF-D75D-496A-A278-73659DB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slider on your window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B3E76-5A68-4814-B0EA-B3E127270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Slider {</a:t>
            </a:r>
          </a:p>
          <a:p>
            <a:pPr marL="0" indent="0">
              <a:buNone/>
            </a:pPr>
            <a:r>
              <a:rPr lang="en-US" dirty="0"/>
              <a:t>		id: slider1</a:t>
            </a:r>
          </a:p>
          <a:p>
            <a:pPr marL="0" indent="0">
              <a:buNone/>
            </a:pPr>
            <a:r>
              <a:rPr lang="en-US" dirty="0"/>
              <a:t>		x:0</a:t>
            </a:r>
          </a:p>
          <a:p>
            <a:pPr marL="0" indent="0">
              <a:buNone/>
            </a:pPr>
            <a:r>
              <a:rPr lang="en-US" dirty="0"/>
              <a:t>		y:150</a:t>
            </a:r>
          </a:p>
          <a:p>
            <a:pPr marL="0" indent="0">
              <a:buNone/>
            </a:pPr>
            <a:r>
              <a:rPr lang="en-US" dirty="0"/>
              <a:t>		height: 20</a:t>
            </a:r>
          </a:p>
          <a:p>
            <a:pPr marL="0" indent="0">
              <a:buNone/>
            </a:pPr>
            <a:r>
              <a:rPr lang="en-US" dirty="0"/>
              <a:t>		width: 300</a:t>
            </a:r>
          </a:p>
          <a:p>
            <a:pPr marL="0" indent="0">
              <a:buNone/>
            </a:pPr>
            <a:r>
              <a:rPr lang="en-US" dirty="0"/>
              <a:t>		value: 0</a:t>
            </a:r>
          </a:p>
          <a:p>
            <a:pPr marL="0" indent="0">
              <a:buNone/>
            </a:pPr>
            <a:r>
              <a:rPr lang="en-US" dirty="0"/>
              <a:t>		from:10</a:t>
            </a:r>
          </a:p>
          <a:p>
            <a:pPr marL="0" indent="0">
              <a:buNone/>
            </a:pPr>
            <a:r>
              <a:rPr lang="en-US" dirty="0"/>
              <a:t>		to: 255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stepSize</a:t>
            </a:r>
            <a:r>
              <a:rPr lang="en-US" dirty="0"/>
              <a:t>: 5</a:t>
            </a:r>
          </a:p>
          <a:p>
            <a:pPr marL="0" indent="0">
              <a:buNone/>
            </a:pPr>
            <a:r>
              <a:rPr lang="en-US" dirty="0"/>
              <a:t>		orientation: </a:t>
            </a:r>
            <a:r>
              <a:rPr lang="en-US" dirty="0" err="1"/>
              <a:t>Qt.Horizontal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onValueChanged</a:t>
            </a:r>
            <a:r>
              <a:rPr lang="en-US" dirty="0"/>
              <a:t>: {</a:t>
            </a:r>
          </a:p>
          <a:p>
            <a:pPr marL="0" indent="0">
              <a:buNone/>
            </a:pPr>
            <a:r>
              <a:rPr lang="en-US" dirty="0"/>
              <a:t>		}</a:t>
            </a:r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9CC32CF0-FF91-46D6-A3B6-132384E81A1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239" y="1878966"/>
            <a:ext cx="3958568" cy="42446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72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61D52-16BD-406B-83BE-DFBF6370C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gauge on your window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5260D3-F5E3-4304-9DE6-4073C0A118F9}"/>
              </a:ext>
            </a:extLst>
          </p:cNvPr>
          <p:cNvSpPr/>
          <p:nvPr/>
        </p:nvSpPr>
        <p:spPr>
          <a:xfrm>
            <a:off x="164123" y="1502688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Gauge {</a:t>
            </a:r>
          </a:p>
          <a:p>
            <a:r>
              <a:rPr lang="en-US" dirty="0"/>
              <a:t>		id : gauge2</a:t>
            </a:r>
          </a:p>
          <a:p>
            <a:r>
              <a:rPr lang="en-US" dirty="0"/>
              <a:t>		x: 300</a:t>
            </a:r>
          </a:p>
          <a:p>
            <a:r>
              <a:rPr lang="en-US" dirty="0"/>
              <a:t>		y: 70</a:t>
            </a:r>
          </a:p>
          <a:p>
            <a:r>
              <a:rPr lang="en-US" dirty="0"/>
              <a:t>		height : 250</a:t>
            </a:r>
          </a:p>
          <a:p>
            <a:r>
              <a:rPr lang="en-US" dirty="0"/>
              <a:t>		width : 250</a:t>
            </a:r>
          </a:p>
          <a:p>
            <a:r>
              <a:rPr lang="en-US" dirty="0"/>
              <a:t>		</a:t>
            </a:r>
            <a:r>
              <a:rPr lang="en-US" dirty="0" err="1"/>
              <a:t>minimumValue</a:t>
            </a:r>
            <a:r>
              <a:rPr lang="en-US" dirty="0"/>
              <a:t>: 0</a:t>
            </a:r>
          </a:p>
          <a:p>
            <a:r>
              <a:rPr lang="en-US" dirty="0"/>
              <a:t>		value: 50</a:t>
            </a:r>
          </a:p>
          <a:p>
            <a:r>
              <a:rPr lang="en-US" dirty="0"/>
              <a:t>		</a:t>
            </a:r>
            <a:r>
              <a:rPr lang="en-US" dirty="0" err="1"/>
              <a:t>maximumValue</a:t>
            </a:r>
            <a:r>
              <a:rPr lang="en-US" dirty="0"/>
              <a:t>: 100</a:t>
            </a:r>
          </a:p>
          <a:p>
            <a:r>
              <a:rPr lang="en-US" dirty="0"/>
              <a:t>		</a:t>
            </a:r>
            <a:r>
              <a:rPr lang="en-US" dirty="0" err="1"/>
              <a:t>tickmarkStepSize</a:t>
            </a:r>
            <a:r>
              <a:rPr lang="en-US" dirty="0"/>
              <a:t>: 20</a:t>
            </a:r>
          </a:p>
          <a:p>
            <a:r>
              <a:rPr lang="en-US" dirty="0"/>
              <a:t>		</a:t>
            </a:r>
          </a:p>
          <a:p>
            <a:r>
              <a:rPr lang="en-US" dirty="0"/>
              <a:t>		style: </a:t>
            </a:r>
            <a:r>
              <a:rPr lang="en-US" dirty="0" err="1"/>
              <a:t>GaugeStyle</a:t>
            </a:r>
            <a:r>
              <a:rPr lang="en-US" dirty="0"/>
              <a:t> {</a:t>
            </a:r>
          </a:p>
          <a:p>
            <a:r>
              <a:rPr lang="en-US" dirty="0"/>
              <a:t>			</a:t>
            </a:r>
          </a:p>
          <a:p>
            <a:r>
              <a:rPr lang="en-US" dirty="0"/>
              <a:t>			</a:t>
            </a:r>
            <a:r>
              <a:rPr lang="en-US" dirty="0" err="1"/>
              <a:t>valueBar</a:t>
            </a:r>
            <a:r>
              <a:rPr lang="en-US" dirty="0"/>
              <a:t>: Rectangle {</a:t>
            </a:r>
          </a:p>
          <a:p>
            <a:r>
              <a:rPr lang="en-US" dirty="0"/>
              <a:t>				color: "#e85d08"</a:t>
            </a:r>
          </a:p>
          <a:p>
            <a:r>
              <a:rPr lang="en-US" dirty="0"/>
              <a:t>				</a:t>
            </a:r>
            <a:r>
              <a:rPr lang="en-US" dirty="0" err="1"/>
              <a:t>implicitWidth</a:t>
            </a:r>
            <a:r>
              <a:rPr lang="en-US" dirty="0"/>
              <a:t>: 16</a:t>
            </a:r>
          </a:p>
          <a:p>
            <a:r>
              <a:rPr lang="en-US" dirty="0"/>
              <a:t>			}</a:t>
            </a:r>
          </a:p>
          <a:p>
            <a:r>
              <a:rPr lang="en-US" dirty="0"/>
              <a:t>		}</a:t>
            </a:r>
          </a:p>
          <a:p>
            <a:r>
              <a:rPr lang="en-US" dirty="0"/>
              <a:t>	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104C7-C2D2-48ED-8E2C-B131D1D34A3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" t="1446" r="1390" b="1634"/>
          <a:stretch/>
        </p:blipFill>
        <p:spPr bwMode="auto">
          <a:xfrm>
            <a:off x="6854546" y="1799771"/>
            <a:ext cx="4225115" cy="454387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566668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5461A-133F-40D7-8230-8A48CE61F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circular gauge on your window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791F4E-57F8-4946-BE24-E804014E6455}"/>
              </a:ext>
            </a:extLst>
          </p:cNvPr>
          <p:cNvSpPr/>
          <p:nvPr/>
        </p:nvSpPr>
        <p:spPr>
          <a:xfrm>
            <a:off x="838200" y="1868049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CircularGauge</a:t>
            </a:r>
            <a:r>
              <a:rPr lang="en-US" dirty="0"/>
              <a:t> {</a:t>
            </a:r>
          </a:p>
          <a:p>
            <a:r>
              <a:rPr lang="en-US" dirty="0"/>
              <a:t>		id : gauge1</a:t>
            </a:r>
          </a:p>
          <a:p>
            <a:r>
              <a:rPr lang="en-US" dirty="0"/>
              <a:t>		x: 10</a:t>
            </a:r>
          </a:p>
          <a:p>
            <a:r>
              <a:rPr lang="en-US" dirty="0"/>
              <a:t>		y: 70</a:t>
            </a:r>
          </a:p>
          <a:p>
            <a:r>
              <a:rPr lang="en-US" dirty="0"/>
              <a:t>		height : 250</a:t>
            </a:r>
          </a:p>
          <a:p>
            <a:r>
              <a:rPr lang="en-US" dirty="0"/>
              <a:t>		width : 250</a:t>
            </a:r>
          </a:p>
          <a:p>
            <a:r>
              <a:rPr lang="en-US" dirty="0"/>
              <a:t>		value: 0</a:t>
            </a:r>
          </a:p>
          <a:p>
            <a:r>
              <a:rPr lang="en-US" dirty="0"/>
              <a:t>		</a:t>
            </a:r>
            <a:r>
              <a:rPr lang="en-US" dirty="0" err="1"/>
              <a:t>minimumValue</a:t>
            </a:r>
            <a:r>
              <a:rPr lang="en-US" dirty="0"/>
              <a:t>: 0</a:t>
            </a:r>
          </a:p>
          <a:p>
            <a:r>
              <a:rPr lang="en-US" dirty="0"/>
              <a:t>		</a:t>
            </a:r>
            <a:r>
              <a:rPr lang="en-US" dirty="0" err="1"/>
              <a:t>maximumValue</a:t>
            </a:r>
            <a:r>
              <a:rPr lang="en-US" dirty="0"/>
              <a:t>: 100</a:t>
            </a:r>
          </a:p>
          <a:p>
            <a:r>
              <a:rPr lang="en-US" dirty="0"/>
              <a:t>		</a:t>
            </a:r>
          </a:p>
          <a:p>
            <a:r>
              <a:rPr lang="en-US" dirty="0"/>
              <a:t>		style: </a:t>
            </a:r>
            <a:r>
              <a:rPr lang="en-US" dirty="0" err="1"/>
              <a:t>CircularGaugeStyle</a:t>
            </a:r>
            <a:r>
              <a:rPr lang="en-US" dirty="0"/>
              <a:t> {</a:t>
            </a:r>
          </a:p>
          <a:p>
            <a:r>
              <a:rPr lang="en-US" dirty="0"/>
              <a:t>			</a:t>
            </a:r>
            <a:r>
              <a:rPr lang="en-US" dirty="0" err="1"/>
              <a:t>labelStepSize</a:t>
            </a:r>
            <a:r>
              <a:rPr lang="en-US" dirty="0"/>
              <a:t>: 10</a:t>
            </a:r>
          </a:p>
          <a:p>
            <a:r>
              <a:rPr lang="en-US" dirty="0"/>
              <a:t>		}</a:t>
            </a:r>
          </a:p>
          <a:p>
            <a:r>
              <a:rPr lang="en-US" dirty="0"/>
              <a:t>		</a:t>
            </a:r>
          </a:p>
          <a:p>
            <a:r>
              <a:rPr lang="en-US" dirty="0"/>
              <a:t>	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2665E7-EE68-454F-ADA3-FF5D7EBB153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" t="1446" r="1390" b="1634"/>
          <a:stretch/>
        </p:blipFill>
        <p:spPr bwMode="auto">
          <a:xfrm>
            <a:off x="6096000" y="1868049"/>
            <a:ext cx="4078514" cy="43862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16089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A6581-BE7E-45A4-BD59-CDCC5B35E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Little tricks =&gt; grouping using Rectangle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2A40BF-CCBB-471D-9F09-B268759961BB}"/>
              </a:ext>
            </a:extLst>
          </p:cNvPr>
          <p:cNvSpPr/>
          <p:nvPr/>
        </p:nvSpPr>
        <p:spPr>
          <a:xfrm>
            <a:off x="696687" y="2305095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Rectangle{</a:t>
            </a:r>
          </a:p>
          <a:p>
            <a:r>
              <a:rPr lang="en-US" dirty="0"/>
              <a:t>	x: 200</a:t>
            </a:r>
          </a:p>
          <a:p>
            <a:r>
              <a:rPr lang="en-US" dirty="0"/>
              <a:t>	y:0</a:t>
            </a:r>
          </a:p>
          <a:p>
            <a:r>
              <a:rPr lang="en-US" dirty="0"/>
              <a:t>	width : 600</a:t>
            </a:r>
          </a:p>
          <a:p>
            <a:r>
              <a:rPr lang="en-US" dirty="0"/>
              <a:t>	height : 130</a:t>
            </a:r>
          </a:p>
          <a:p>
            <a:r>
              <a:rPr lang="en-US" dirty="0"/>
              <a:t>	color : "#122e55“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//insert your QML Component inside here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endParaRPr lang="en-US" dirty="0"/>
          </a:p>
          <a:p>
            <a:r>
              <a:rPr lang="en-US" dirty="0"/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BBBE1-6F2F-4F7F-B404-50878F569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314" y="1914821"/>
            <a:ext cx="3408136" cy="439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381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D334-6775-4F22-9C61-81E21DEA7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 python with </a:t>
            </a:r>
            <a:r>
              <a:rPr lang="en-US" dirty="0" err="1"/>
              <a:t>qml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0808E9-4F53-4CA9-9449-BA68C83ED0A3}"/>
              </a:ext>
            </a:extLst>
          </p:cNvPr>
          <p:cNvSpPr/>
          <p:nvPr/>
        </p:nvSpPr>
        <p:spPr>
          <a:xfrm>
            <a:off x="0" y="1843326"/>
            <a:ext cx="636328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class table(</a:t>
            </a:r>
            <a:r>
              <a:rPr lang="en-US" dirty="0" err="1"/>
              <a:t>QObject</a:t>
            </a:r>
            <a:r>
              <a:rPr lang="en-US" dirty="0"/>
              <a:t>):    </a:t>
            </a:r>
          </a:p>
          <a:p>
            <a:r>
              <a:rPr lang="en-US" dirty="0"/>
              <a:t>    def __</a:t>
            </a:r>
            <a:r>
              <a:rPr lang="en-US" dirty="0" err="1"/>
              <a:t>init</a:t>
            </a:r>
            <a:r>
              <a:rPr lang="en-US" dirty="0"/>
              <a:t>__(self, parent = None):</a:t>
            </a:r>
          </a:p>
          <a:p>
            <a:r>
              <a:rPr lang="en-US" dirty="0"/>
              <a:t>        super().__</a:t>
            </a:r>
            <a:r>
              <a:rPr lang="en-US" dirty="0" err="1"/>
              <a:t>init</a:t>
            </a:r>
            <a:r>
              <a:rPr lang="en-US" dirty="0"/>
              <a:t>__(parent)</a:t>
            </a:r>
          </a:p>
          <a:p>
            <a:r>
              <a:rPr lang="en-US" dirty="0"/>
              <a:t>        </a:t>
            </a:r>
            <a:r>
              <a:rPr lang="en-US" dirty="0" err="1"/>
              <a:t>self.app</a:t>
            </a:r>
            <a:r>
              <a:rPr lang="en-US" dirty="0"/>
              <a:t> = </a:t>
            </a:r>
            <a:r>
              <a:rPr lang="en-US" dirty="0" err="1"/>
              <a:t>QApplication</a:t>
            </a:r>
            <a:r>
              <a:rPr lang="en-US" dirty="0"/>
              <a:t>(</a:t>
            </a:r>
            <a:r>
              <a:rPr lang="en-US" dirty="0" err="1"/>
              <a:t>sys.argv</a:t>
            </a:r>
            <a:r>
              <a:rPr lang="en-US" dirty="0"/>
              <a:t>)</a:t>
            </a:r>
          </a:p>
          <a:p>
            <a:r>
              <a:rPr lang="en-US" dirty="0"/>
              <a:t>        </a:t>
            </a:r>
            <a:r>
              <a:rPr lang="en-US" dirty="0" err="1"/>
              <a:t>self.engine</a:t>
            </a:r>
            <a:r>
              <a:rPr lang="en-US" dirty="0"/>
              <a:t> = </a:t>
            </a:r>
            <a:r>
              <a:rPr lang="en-US" dirty="0" err="1"/>
              <a:t>QQmlApplicationEngine</a:t>
            </a:r>
            <a:r>
              <a:rPr lang="en-US" dirty="0"/>
              <a:t>(self)</a:t>
            </a:r>
          </a:p>
          <a:p>
            <a:r>
              <a:rPr lang="en-US" dirty="0"/>
              <a:t>        </a:t>
            </a:r>
            <a:r>
              <a:rPr lang="en-US" dirty="0" err="1"/>
              <a:t>self.engine.rootContext</a:t>
            </a:r>
            <a:r>
              <a:rPr lang="en-US" dirty="0"/>
              <a:t>().</a:t>
            </a:r>
            <a:r>
              <a:rPr lang="en-US" dirty="0" err="1"/>
              <a:t>setContextProperty</a:t>
            </a:r>
            <a:r>
              <a:rPr lang="en-US" dirty="0"/>
              <a:t>("backend", self)    </a:t>
            </a:r>
          </a:p>
          <a:p>
            <a:r>
              <a:rPr lang="en-US" dirty="0"/>
              <a:t>        </a:t>
            </a:r>
            <a:r>
              <a:rPr lang="en-US" dirty="0" err="1"/>
              <a:t>self.engine.load</a:t>
            </a:r>
            <a:r>
              <a:rPr lang="en-US" dirty="0"/>
              <a:t>(</a:t>
            </a:r>
            <a:r>
              <a:rPr lang="en-US" dirty="0" err="1"/>
              <a:t>QUrl</a:t>
            </a:r>
            <a:r>
              <a:rPr lang="en-US" dirty="0"/>
              <a:t>("</a:t>
            </a:r>
            <a:r>
              <a:rPr lang="en-US" dirty="0" err="1"/>
              <a:t>main.qml</a:t>
            </a:r>
            <a:r>
              <a:rPr lang="en-US" dirty="0"/>
              <a:t>"))</a:t>
            </a:r>
          </a:p>
          <a:p>
            <a:r>
              <a:rPr lang="en-US" dirty="0"/>
              <a:t>   </a:t>
            </a:r>
          </a:p>
          <a:p>
            <a:r>
              <a:rPr lang="en-US" dirty="0"/>
              <a:t>    ##############TOMBOL QML  KE PYTHON ##########</a:t>
            </a:r>
          </a:p>
          <a:p>
            <a:r>
              <a:rPr lang="en-US" dirty="0"/>
              <a:t>    @</a:t>
            </a:r>
            <a:r>
              <a:rPr lang="en-US" dirty="0" err="1"/>
              <a:t>pyqtSlot</a:t>
            </a:r>
            <a:r>
              <a:rPr lang="en-US" dirty="0"/>
              <a:t>(str)</a:t>
            </a:r>
          </a:p>
          <a:p>
            <a:r>
              <a:rPr lang="en-US" dirty="0"/>
              <a:t>    def button1(self, message):</a:t>
            </a:r>
          </a:p>
          <a:p>
            <a:r>
              <a:rPr lang="en-US" dirty="0"/>
              <a:t>        print(message)</a:t>
            </a:r>
          </a:p>
          <a:p>
            <a:r>
              <a:rPr lang="en-US" dirty="0"/>
              <a:t>    ##########SLIDER QML KE PYTHON###################</a:t>
            </a:r>
          </a:p>
          <a:p>
            <a:r>
              <a:rPr lang="en-US" dirty="0"/>
              <a:t>    @</a:t>
            </a:r>
            <a:r>
              <a:rPr lang="en-US" dirty="0" err="1"/>
              <a:t>pyqtSlot</a:t>
            </a:r>
            <a:r>
              <a:rPr lang="en-US" dirty="0"/>
              <a:t>(str)</a:t>
            </a:r>
          </a:p>
          <a:p>
            <a:r>
              <a:rPr lang="en-US" dirty="0"/>
              <a:t>    def </a:t>
            </a:r>
            <a:r>
              <a:rPr lang="en-US" dirty="0" err="1"/>
              <a:t>analog_output</a:t>
            </a:r>
            <a:r>
              <a:rPr lang="en-US" dirty="0"/>
              <a:t>(self, message):</a:t>
            </a:r>
          </a:p>
          <a:p>
            <a:r>
              <a:rPr lang="en-US" dirty="0"/>
              <a:t>        print(message)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9D9FA0-9BAF-4B0D-B7DC-C9C603EC2255}"/>
              </a:ext>
            </a:extLst>
          </p:cNvPr>
          <p:cNvSpPr/>
          <p:nvPr/>
        </p:nvSpPr>
        <p:spPr>
          <a:xfrm>
            <a:off x="7289410" y="2787968"/>
            <a:ext cx="50057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Button {</a:t>
            </a:r>
          </a:p>
          <a:p>
            <a:r>
              <a:rPr lang="en-US" dirty="0"/>
              <a:t>…….</a:t>
            </a:r>
          </a:p>
          <a:p>
            <a:r>
              <a:rPr lang="en-US" dirty="0" err="1"/>
              <a:t>onClicked</a:t>
            </a:r>
            <a:r>
              <a:rPr lang="en-US" dirty="0"/>
              <a:t>:{</a:t>
            </a:r>
          </a:p>
          <a:p>
            <a:r>
              <a:rPr lang="en-US" dirty="0"/>
              <a:t>						backend.button1(“clicked")</a:t>
            </a:r>
          </a:p>
          <a:p>
            <a:r>
              <a:rPr lang="en-US" dirty="0"/>
              <a:t>	}</a:t>
            </a:r>
          </a:p>
          <a:p>
            <a:r>
              <a:rPr lang="en-US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98516F-451E-4B42-B3CA-789E2751EBFA}"/>
              </a:ext>
            </a:extLst>
          </p:cNvPr>
          <p:cNvSpPr txBox="1"/>
          <p:nvPr/>
        </p:nvSpPr>
        <p:spPr>
          <a:xfrm>
            <a:off x="4475870" y="1367522"/>
            <a:ext cx="5627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Python &lt;= QML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0BA234-DFBC-4BAE-A725-CAFE967C38E3}"/>
              </a:ext>
            </a:extLst>
          </p:cNvPr>
          <p:cNvSpPr/>
          <p:nvPr/>
        </p:nvSpPr>
        <p:spPr>
          <a:xfrm>
            <a:off x="7289409" y="4900910"/>
            <a:ext cx="50057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Slider {</a:t>
            </a:r>
          </a:p>
          <a:p>
            <a:r>
              <a:rPr lang="en-US" dirty="0"/>
              <a:t>…….</a:t>
            </a:r>
          </a:p>
          <a:p>
            <a:r>
              <a:rPr lang="en-US" dirty="0" err="1"/>
              <a:t>onValueChanged</a:t>
            </a:r>
            <a:r>
              <a:rPr lang="en-US" dirty="0"/>
              <a:t>:{</a:t>
            </a:r>
          </a:p>
          <a:p>
            <a:r>
              <a:rPr lang="en-US" dirty="0"/>
              <a:t>						backend.button1(“clicked")</a:t>
            </a:r>
          </a:p>
          <a:p>
            <a:r>
              <a:rPr lang="en-US" dirty="0"/>
              <a:t>	}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096181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08188-859F-4FE5-8630-A993D0DCC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 python with </a:t>
            </a:r>
            <a:r>
              <a:rPr lang="en-US" dirty="0" err="1"/>
              <a:t>qml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C5B499-C43D-46D5-B5EC-0175AE4106F7}"/>
              </a:ext>
            </a:extLst>
          </p:cNvPr>
          <p:cNvSpPr txBox="1"/>
          <p:nvPr/>
        </p:nvSpPr>
        <p:spPr>
          <a:xfrm>
            <a:off x="4475870" y="1367522"/>
            <a:ext cx="5627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Python =&gt; QML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1E72FB-15FC-48A6-8374-205A192BED8A}"/>
              </a:ext>
            </a:extLst>
          </p:cNvPr>
          <p:cNvSpPr/>
          <p:nvPr/>
        </p:nvSpPr>
        <p:spPr>
          <a:xfrm>
            <a:off x="6451210" y="2693085"/>
            <a:ext cx="574079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Timer{</a:t>
            </a:r>
          </a:p>
          <a:p>
            <a:r>
              <a:rPr lang="en-US" dirty="0"/>
              <a:t>		</a:t>
            </a:r>
            <a:r>
              <a:rPr lang="en-US" dirty="0" err="1"/>
              <a:t>id:transferdata</a:t>
            </a:r>
            <a:endParaRPr lang="en-US" dirty="0"/>
          </a:p>
          <a:p>
            <a:r>
              <a:rPr lang="en-US" dirty="0"/>
              <a:t>		interval: 50</a:t>
            </a:r>
          </a:p>
          <a:p>
            <a:r>
              <a:rPr lang="en-US" dirty="0"/>
              <a:t>		repeat: true</a:t>
            </a:r>
          </a:p>
          <a:p>
            <a:r>
              <a:rPr lang="en-US" dirty="0"/>
              <a:t>		running: true</a:t>
            </a:r>
          </a:p>
          <a:p>
            <a:r>
              <a:rPr lang="en-US" dirty="0"/>
              <a:t>		</a:t>
            </a:r>
            <a:r>
              <a:rPr lang="en-US" dirty="0" err="1"/>
              <a:t>onTriggered</a:t>
            </a:r>
            <a:r>
              <a:rPr lang="en-US" dirty="0"/>
              <a:t>: {</a:t>
            </a:r>
          </a:p>
          <a:p>
            <a:r>
              <a:rPr lang="en-US" dirty="0"/>
              <a:t>		</a:t>
            </a:r>
            <a:r>
              <a:rPr lang="en-US" dirty="0" err="1"/>
              <a:t>pot_val.text</a:t>
            </a:r>
            <a:r>
              <a:rPr lang="en-US" dirty="0"/>
              <a:t> = </a:t>
            </a:r>
            <a:r>
              <a:rPr lang="en-US" dirty="0" err="1"/>
              <a:t>backend.get_analog</a:t>
            </a:r>
            <a:r>
              <a:rPr lang="en-US" dirty="0"/>
              <a:t>()</a:t>
            </a:r>
          </a:p>
          <a:p>
            <a:r>
              <a:rPr lang="en-US" dirty="0"/>
              <a:t>		}</a:t>
            </a:r>
          </a:p>
          <a:p>
            <a:r>
              <a:rPr lang="en-US" dirty="0"/>
              <a:t>	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E42608-495A-41FE-BE8E-D9FA3E008F5B}"/>
              </a:ext>
            </a:extLst>
          </p:cNvPr>
          <p:cNvSpPr/>
          <p:nvPr/>
        </p:nvSpPr>
        <p:spPr>
          <a:xfrm>
            <a:off x="355210" y="352408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##########KIRIM DATA ANALOG KE GAUGE##############</a:t>
            </a:r>
          </a:p>
          <a:p>
            <a:r>
              <a:rPr lang="en-US" dirty="0"/>
              <a:t>    @</a:t>
            </a:r>
            <a:r>
              <a:rPr lang="en-US" dirty="0" err="1"/>
              <a:t>pyqtSlot</a:t>
            </a:r>
            <a:r>
              <a:rPr lang="en-US" dirty="0"/>
              <a:t>(result=float)</a:t>
            </a:r>
          </a:p>
          <a:p>
            <a:r>
              <a:rPr lang="en-US" dirty="0"/>
              <a:t>    def </a:t>
            </a:r>
            <a:r>
              <a:rPr lang="en-US" dirty="0" err="1"/>
              <a:t>get_analog</a:t>
            </a:r>
            <a:r>
              <a:rPr lang="en-US" dirty="0"/>
              <a:t>(self):  return analog</a:t>
            </a:r>
          </a:p>
        </p:txBody>
      </p:sp>
    </p:spTree>
    <p:extLst>
      <p:ext uri="{BB962C8B-B14F-4D97-AF65-F5344CB8AC3E}">
        <p14:creationId xmlns:p14="http://schemas.microsoft.com/office/powerpoint/2010/main" val="629500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D2F6C-EE11-4455-B83B-784DE69A2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to Arduino Data Parsing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5CA68-4113-467B-B9DC-AE392767B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Preparations :</a:t>
            </a:r>
          </a:p>
          <a:p>
            <a:pPr>
              <a:buFontTx/>
              <a:buChar char="-"/>
            </a:pPr>
            <a:r>
              <a:rPr lang="en-US" dirty="0"/>
              <a:t>Make sure the wiring was correct</a:t>
            </a:r>
          </a:p>
          <a:p>
            <a:pPr>
              <a:buFontTx/>
              <a:buChar char="-"/>
            </a:pPr>
            <a:r>
              <a:rPr lang="en-US" dirty="0"/>
              <a:t>Make sure the COM was detected, if not you must install CH340 driver</a:t>
            </a:r>
          </a:p>
          <a:p>
            <a:pPr marL="0" indent="0">
              <a:buNone/>
            </a:pPr>
            <a:r>
              <a:rPr lang="en-US" dirty="0"/>
              <a:t>- Upload “FIRMWARE.INO” to your Arduino</a:t>
            </a:r>
          </a:p>
          <a:p>
            <a:pPr marL="0" indent="0">
              <a:buNone/>
            </a:pPr>
            <a:r>
              <a:rPr lang="en-US" dirty="0"/>
              <a:t>- Test by using the my example code</a:t>
            </a:r>
          </a:p>
        </p:txBody>
      </p:sp>
    </p:spTree>
    <p:extLst>
      <p:ext uri="{BB962C8B-B14F-4D97-AF65-F5344CB8AC3E}">
        <p14:creationId xmlns:p14="http://schemas.microsoft.com/office/powerpoint/2010/main" val="1896874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1D4C7-AA6B-4D01-93B2-D677C3BE3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8937"/>
          </a:xfrm>
        </p:spPr>
        <p:txBody>
          <a:bodyPr>
            <a:normAutofit fontScale="90000"/>
          </a:bodyPr>
          <a:lstStyle/>
          <a:p>
            <a:r>
              <a:rPr lang="en-US" dirty="0"/>
              <a:t>Port scan python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C21271-AE5E-4A46-8597-9AF492506729}"/>
              </a:ext>
            </a:extLst>
          </p:cNvPr>
          <p:cNvSpPr/>
          <p:nvPr/>
        </p:nvSpPr>
        <p:spPr>
          <a:xfrm>
            <a:off x="838200" y="1229896"/>
            <a:ext cx="860004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print ("select your </a:t>
            </a:r>
            <a:r>
              <a:rPr lang="en-US" sz="1200" dirty="0" err="1"/>
              <a:t>arduino</a:t>
            </a:r>
            <a:r>
              <a:rPr lang="en-US" sz="1200" dirty="0"/>
              <a:t> port:")</a:t>
            </a:r>
          </a:p>
          <a:p>
            <a:endParaRPr lang="en-US" sz="1200" dirty="0"/>
          </a:p>
          <a:p>
            <a:r>
              <a:rPr lang="en-US" sz="1200" dirty="0"/>
              <a:t>def </a:t>
            </a:r>
            <a:r>
              <a:rPr lang="en-US" sz="1200" dirty="0" err="1"/>
              <a:t>serial_ports</a:t>
            </a:r>
            <a:r>
              <a:rPr lang="en-US" sz="1200" dirty="0"/>
              <a:t>():</a:t>
            </a:r>
          </a:p>
          <a:p>
            <a:r>
              <a:rPr lang="en-US" sz="1200" dirty="0"/>
              <a:t>    </a:t>
            </a:r>
          </a:p>
          <a:p>
            <a:r>
              <a:rPr lang="en-US" sz="1200" dirty="0"/>
              <a:t>    if </a:t>
            </a:r>
            <a:r>
              <a:rPr lang="en-US" sz="1200" dirty="0" err="1"/>
              <a:t>sys.platform.startswith</a:t>
            </a:r>
            <a:r>
              <a:rPr lang="en-US" sz="1200" dirty="0"/>
              <a:t>('win'):</a:t>
            </a:r>
          </a:p>
          <a:p>
            <a:r>
              <a:rPr lang="en-US" sz="1200" dirty="0"/>
              <a:t>        ports = ['COM%s' % (</a:t>
            </a:r>
            <a:r>
              <a:rPr lang="en-US" sz="1200" dirty="0" err="1"/>
              <a:t>i</a:t>
            </a:r>
            <a:r>
              <a:rPr lang="en-US" sz="1200" dirty="0"/>
              <a:t> + 1) for </a:t>
            </a:r>
            <a:r>
              <a:rPr lang="en-US" sz="1200" dirty="0" err="1"/>
              <a:t>i</a:t>
            </a:r>
            <a:r>
              <a:rPr lang="en-US" sz="1200" dirty="0"/>
              <a:t> in range(256)]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elif</a:t>
            </a:r>
            <a:r>
              <a:rPr lang="en-US" sz="1200" dirty="0"/>
              <a:t> </a:t>
            </a:r>
            <a:r>
              <a:rPr lang="en-US" sz="1200" dirty="0" err="1"/>
              <a:t>sys.platform.startswith</a:t>
            </a:r>
            <a:r>
              <a:rPr lang="en-US" sz="1200" dirty="0"/>
              <a:t>('</a:t>
            </a:r>
            <a:r>
              <a:rPr lang="en-US" sz="1200" dirty="0" err="1"/>
              <a:t>linux</a:t>
            </a:r>
            <a:r>
              <a:rPr lang="en-US" sz="1200" dirty="0"/>
              <a:t>') or </a:t>
            </a:r>
            <a:r>
              <a:rPr lang="en-US" sz="1200" dirty="0" err="1"/>
              <a:t>sys.platform.startswith</a:t>
            </a:r>
            <a:r>
              <a:rPr lang="en-US" sz="1200" dirty="0"/>
              <a:t>('</a:t>
            </a:r>
            <a:r>
              <a:rPr lang="en-US" sz="1200" dirty="0" err="1"/>
              <a:t>cygwin</a:t>
            </a:r>
            <a:r>
              <a:rPr lang="en-US" sz="1200" dirty="0"/>
              <a:t>'):</a:t>
            </a:r>
          </a:p>
          <a:p>
            <a:r>
              <a:rPr lang="en-US" sz="1200" dirty="0"/>
              <a:t>        # this excludes your current terminal "/dev/</a:t>
            </a:r>
            <a:r>
              <a:rPr lang="en-US" sz="1200" dirty="0" err="1"/>
              <a:t>tty</a:t>
            </a:r>
            <a:r>
              <a:rPr lang="en-US" sz="1200" dirty="0"/>
              <a:t>"</a:t>
            </a:r>
          </a:p>
          <a:p>
            <a:r>
              <a:rPr lang="en-US" sz="1200" dirty="0"/>
              <a:t>        ports = </a:t>
            </a:r>
            <a:r>
              <a:rPr lang="en-US" sz="1200" dirty="0" err="1"/>
              <a:t>glob.glob</a:t>
            </a:r>
            <a:r>
              <a:rPr lang="en-US" sz="1200" dirty="0"/>
              <a:t>('/dev/</a:t>
            </a:r>
            <a:r>
              <a:rPr lang="en-US" sz="1200" dirty="0" err="1"/>
              <a:t>tty</a:t>
            </a:r>
            <a:r>
              <a:rPr lang="en-US" sz="1200" dirty="0"/>
              <a:t>[A-Za-z]*')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elif</a:t>
            </a:r>
            <a:r>
              <a:rPr lang="en-US" sz="1200" dirty="0"/>
              <a:t> </a:t>
            </a:r>
            <a:r>
              <a:rPr lang="en-US" sz="1200" dirty="0" err="1"/>
              <a:t>sys.platform.startswith</a:t>
            </a:r>
            <a:r>
              <a:rPr lang="en-US" sz="1200" dirty="0"/>
              <a:t>('</a:t>
            </a:r>
            <a:r>
              <a:rPr lang="en-US" sz="1200" dirty="0" err="1"/>
              <a:t>darwin</a:t>
            </a:r>
            <a:r>
              <a:rPr lang="en-US" sz="1200" dirty="0"/>
              <a:t>'):</a:t>
            </a:r>
          </a:p>
          <a:p>
            <a:r>
              <a:rPr lang="en-US" sz="1200" dirty="0"/>
              <a:t>        ports = </a:t>
            </a:r>
            <a:r>
              <a:rPr lang="en-US" sz="1200" dirty="0" err="1"/>
              <a:t>glob.glob</a:t>
            </a:r>
            <a:r>
              <a:rPr lang="en-US" sz="1200" dirty="0"/>
              <a:t>('/dev/</a:t>
            </a:r>
            <a:r>
              <a:rPr lang="en-US" sz="1200" dirty="0" err="1"/>
              <a:t>tty</a:t>
            </a:r>
            <a:r>
              <a:rPr lang="en-US" sz="1200" dirty="0"/>
              <a:t>.*')</a:t>
            </a:r>
          </a:p>
          <a:p>
            <a:r>
              <a:rPr lang="en-US" sz="1200" dirty="0"/>
              <a:t>    else:</a:t>
            </a:r>
          </a:p>
          <a:p>
            <a:r>
              <a:rPr lang="en-US" sz="1200" dirty="0"/>
              <a:t>        raise </a:t>
            </a:r>
            <a:r>
              <a:rPr lang="en-US" sz="1200" dirty="0" err="1"/>
              <a:t>EnvironmentError</a:t>
            </a:r>
            <a:r>
              <a:rPr lang="en-US" sz="1200" dirty="0"/>
              <a:t>('Unsupported platform')</a:t>
            </a:r>
          </a:p>
          <a:p>
            <a:endParaRPr lang="en-US" sz="1200" dirty="0"/>
          </a:p>
          <a:p>
            <a:r>
              <a:rPr lang="en-US" sz="1200" dirty="0"/>
              <a:t>    result = []</a:t>
            </a:r>
          </a:p>
          <a:p>
            <a:r>
              <a:rPr lang="en-US" sz="1200" dirty="0"/>
              <a:t>    for port in ports:</a:t>
            </a:r>
          </a:p>
          <a:p>
            <a:r>
              <a:rPr lang="en-US" sz="1200" dirty="0"/>
              <a:t>        try:</a:t>
            </a:r>
          </a:p>
          <a:p>
            <a:r>
              <a:rPr lang="en-US" sz="1200" dirty="0"/>
              <a:t>            s = </a:t>
            </a:r>
            <a:r>
              <a:rPr lang="en-US" sz="1200" dirty="0" err="1"/>
              <a:t>serial.Serial</a:t>
            </a:r>
            <a:r>
              <a:rPr lang="en-US" sz="1200" dirty="0"/>
              <a:t>(port)</a:t>
            </a:r>
          </a:p>
          <a:p>
            <a:r>
              <a:rPr lang="en-US" sz="1200" dirty="0"/>
              <a:t>            </a:t>
            </a:r>
            <a:r>
              <a:rPr lang="en-US" sz="1200" dirty="0" err="1"/>
              <a:t>s.close</a:t>
            </a:r>
            <a:r>
              <a:rPr lang="en-US" sz="1200" dirty="0"/>
              <a:t>()</a:t>
            </a:r>
          </a:p>
          <a:p>
            <a:r>
              <a:rPr lang="en-US" sz="1200" dirty="0"/>
              <a:t>            </a:t>
            </a:r>
            <a:r>
              <a:rPr lang="en-US" sz="1200" dirty="0" err="1"/>
              <a:t>result.append</a:t>
            </a:r>
            <a:r>
              <a:rPr lang="en-US" sz="1200" dirty="0"/>
              <a:t>(port)</a:t>
            </a:r>
          </a:p>
          <a:p>
            <a:r>
              <a:rPr lang="en-US" sz="1200" dirty="0"/>
              <a:t>        except (</a:t>
            </a:r>
            <a:r>
              <a:rPr lang="en-US" sz="1200" dirty="0" err="1"/>
              <a:t>OSError</a:t>
            </a:r>
            <a:r>
              <a:rPr lang="en-US" sz="1200" dirty="0"/>
              <a:t>, </a:t>
            </a:r>
            <a:r>
              <a:rPr lang="en-US" sz="1200" dirty="0" err="1"/>
              <a:t>serial.SerialException</a:t>
            </a:r>
            <a:r>
              <a:rPr lang="en-US" sz="1200" dirty="0"/>
              <a:t>):</a:t>
            </a:r>
          </a:p>
          <a:p>
            <a:r>
              <a:rPr lang="en-US" sz="1200" dirty="0"/>
              <a:t>            pass</a:t>
            </a:r>
          </a:p>
          <a:p>
            <a:r>
              <a:rPr lang="en-US" sz="1200" dirty="0"/>
              <a:t>    return result</a:t>
            </a:r>
          </a:p>
          <a:p>
            <a:r>
              <a:rPr lang="en-US" sz="1200" dirty="0"/>
              <a:t>print(str(</a:t>
            </a:r>
            <a:r>
              <a:rPr lang="en-US" sz="1200" dirty="0" err="1"/>
              <a:t>serial_ports</a:t>
            </a:r>
            <a:r>
              <a:rPr lang="en-US" sz="1200" dirty="0"/>
              <a:t>()))</a:t>
            </a:r>
          </a:p>
          <a:p>
            <a:endParaRPr lang="en-US" sz="1200" dirty="0"/>
          </a:p>
          <a:p>
            <a:r>
              <a:rPr lang="en-US" sz="1200" dirty="0"/>
              <a:t>port = input("write port : ")</a:t>
            </a:r>
          </a:p>
          <a:p>
            <a:endParaRPr lang="en-US" sz="1200" dirty="0"/>
          </a:p>
          <a:p>
            <a:r>
              <a:rPr lang="en-US" sz="1200" dirty="0"/>
              <a:t>ser = </a:t>
            </a:r>
            <a:r>
              <a:rPr lang="en-US" sz="1200" dirty="0" err="1"/>
              <a:t>serial.Serial</a:t>
            </a:r>
            <a:r>
              <a:rPr lang="en-US" sz="1200" dirty="0"/>
              <a:t>(port, 9600, timeout=3)</a:t>
            </a:r>
          </a:p>
        </p:txBody>
      </p:sp>
    </p:spTree>
    <p:extLst>
      <p:ext uri="{BB962C8B-B14F-4D97-AF65-F5344CB8AC3E}">
        <p14:creationId xmlns:p14="http://schemas.microsoft.com/office/powerpoint/2010/main" val="17022405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C7493A-5F57-465F-AC5F-BBA03ED28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668" y="2193203"/>
            <a:ext cx="7557332" cy="3964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4BC03E-6D62-49EB-B655-88F62314DF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5" t="17340" r="85806" b="60197"/>
          <a:stretch/>
        </p:blipFill>
        <p:spPr>
          <a:xfrm>
            <a:off x="310895" y="3043993"/>
            <a:ext cx="2377440" cy="226279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E34FEA1-73AE-4707-B3CE-E2B7B12B14C1}"/>
              </a:ext>
            </a:extLst>
          </p:cNvPr>
          <p:cNvSpPr/>
          <p:nvPr/>
        </p:nvSpPr>
        <p:spPr>
          <a:xfrm>
            <a:off x="3165231" y="3763913"/>
            <a:ext cx="1350498" cy="411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D83F915-8D8C-42C2-88C1-1538D0E19A42}"/>
              </a:ext>
            </a:extLst>
          </p:cNvPr>
          <p:cNvSpPr/>
          <p:nvPr/>
        </p:nvSpPr>
        <p:spPr>
          <a:xfrm rot="10800000">
            <a:off x="3165231" y="4299977"/>
            <a:ext cx="1209822" cy="411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F59272-FCA0-4E6A-B7A5-50E7F3F8D59A}"/>
              </a:ext>
            </a:extLst>
          </p:cNvPr>
          <p:cNvSpPr txBox="1"/>
          <p:nvPr/>
        </p:nvSpPr>
        <p:spPr>
          <a:xfrm>
            <a:off x="3291840" y="3043993"/>
            <a:ext cx="1097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 : led on</a:t>
            </a:r>
          </a:p>
          <a:p>
            <a:r>
              <a:rPr lang="en-US" dirty="0"/>
              <a:t>L : led off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2EB475-5D78-42A7-B52D-1D5D36929E40}"/>
              </a:ext>
            </a:extLst>
          </p:cNvPr>
          <p:cNvSpPr txBox="1"/>
          <p:nvPr/>
        </p:nvSpPr>
        <p:spPr>
          <a:xfrm>
            <a:off x="3319975" y="4836042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0-1023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A61B875-8B47-4038-977E-8E5F9098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Basic serial communication</a:t>
            </a:r>
          </a:p>
        </p:txBody>
      </p:sp>
    </p:spTree>
    <p:extLst>
      <p:ext uri="{BB962C8B-B14F-4D97-AF65-F5344CB8AC3E}">
        <p14:creationId xmlns:p14="http://schemas.microsoft.com/office/powerpoint/2010/main" val="5658062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F0B70-2DD1-466A-847B-9BB3D3DEF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serial communication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48401D-A40B-4DCB-8C62-4CE5C86B3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93" t="12905" r="11499" b="15675"/>
          <a:stretch/>
        </p:blipFill>
        <p:spPr>
          <a:xfrm>
            <a:off x="1749083" y="1597318"/>
            <a:ext cx="8693834" cy="489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33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D3B37C-9051-48A4-B620-20853E5E6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56604"/>
            <a:ext cx="5541894" cy="31173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2F0F2E-212A-488F-9524-DAA791891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690" y="4294965"/>
            <a:ext cx="4556505" cy="2563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0FA7A7-FB1E-4A24-AE5A-0D30FBBB9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576" y="1216420"/>
            <a:ext cx="5073748" cy="28539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E1B40A-05CD-42E5-BB7D-4D8394698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677" y="4330218"/>
            <a:ext cx="1893861" cy="25277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6A5229-B6CB-4114-8679-752A0E1386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2481" y="4553057"/>
            <a:ext cx="3638843" cy="204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638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D2F6C-EE11-4455-B83B-784DE69A2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to Arduino Data Parsing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5CA68-4113-467B-B9DC-AE392767B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Python to Arduino</a:t>
            </a:r>
          </a:p>
          <a:p>
            <a:pPr marL="0" indent="0">
              <a:buNone/>
            </a:pPr>
            <a:r>
              <a:rPr lang="en-US" dirty="0"/>
              <a:t>* (</a:t>
            </a:r>
            <a:r>
              <a:rPr lang="en-US" dirty="0" err="1"/>
              <a:t>val</a:t>
            </a:r>
            <a:r>
              <a:rPr lang="en-US" dirty="0"/>
              <a:t> 1) | (</a:t>
            </a:r>
            <a:r>
              <a:rPr lang="en-US" dirty="0" err="1"/>
              <a:t>val</a:t>
            </a:r>
            <a:r>
              <a:rPr lang="en-US" dirty="0"/>
              <a:t> 2) | (</a:t>
            </a:r>
            <a:r>
              <a:rPr lang="en-US" dirty="0" err="1"/>
              <a:t>val</a:t>
            </a:r>
            <a:r>
              <a:rPr lang="en-US" dirty="0"/>
              <a:t> 3) | (</a:t>
            </a:r>
            <a:r>
              <a:rPr lang="en-US" dirty="0" err="1"/>
              <a:t>val</a:t>
            </a:r>
            <a:r>
              <a:rPr lang="en-US" dirty="0"/>
              <a:t> 4)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Arduino to Python</a:t>
            </a:r>
          </a:p>
          <a:p>
            <a:pPr marL="0" indent="0">
              <a:buNone/>
            </a:pPr>
            <a:r>
              <a:rPr lang="en-US" dirty="0"/>
              <a:t>(</a:t>
            </a:r>
            <a:r>
              <a:rPr lang="en-US" dirty="0" err="1"/>
              <a:t>val</a:t>
            </a:r>
            <a:r>
              <a:rPr lang="en-US" dirty="0"/>
              <a:t> 1) : (</a:t>
            </a:r>
            <a:r>
              <a:rPr lang="en-US" dirty="0" err="1"/>
              <a:t>val</a:t>
            </a:r>
            <a:r>
              <a:rPr lang="en-US" dirty="0"/>
              <a:t> 2) : (</a:t>
            </a:r>
            <a:r>
              <a:rPr lang="en-US" dirty="0" err="1"/>
              <a:t>val</a:t>
            </a:r>
            <a:r>
              <a:rPr lang="en-US" dirty="0"/>
              <a:t> 3)</a:t>
            </a:r>
          </a:p>
        </p:txBody>
      </p:sp>
    </p:spTree>
    <p:extLst>
      <p:ext uri="{BB962C8B-B14F-4D97-AF65-F5344CB8AC3E}">
        <p14:creationId xmlns:p14="http://schemas.microsoft.com/office/powerpoint/2010/main" val="38869262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E7695-592C-4CF1-8BC7-06DDC87D3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BAE191-FFED-4271-A12D-9BD43ED031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000" r="11500" b="5303"/>
          <a:stretch/>
        </p:blipFill>
        <p:spPr>
          <a:xfrm>
            <a:off x="5598942" y="-18395"/>
            <a:ext cx="6780628" cy="687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97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3563A6-6B96-4CA3-989E-77F2DEF9A6AB}"/>
              </a:ext>
            </a:extLst>
          </p:cNvPr>
          <p:cNvSpPr/>
          <p:nvPr/>
        </p:nvSpPr>
        <p:spPr>
          <a:xfrm>
            <a:off x="0" y="0"/>
            <a:ext cx="5387926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dirty="0"/>
          </a:p>
          <a:p>
            <a:r>
              <a:rPr lang="en-US" sz="1600" dirty="0"/>
              <a:t>def </a:t>
            </a:r>
            <a:r>
              <a:rPr lang="en-US" sz="1600" dirty="0" err="1"/>
              <a:t>serial_write</a:t>
            </a:r>
            <a:r>
              <a:rPr lang="en-US" sz="1600" dirty="0"/>
              <a:t>(num):</a:t>
            </a:r>
          </a:p>
          <a:p>
            <a:r>
              <a:rPr lang="en-US" sz="1600" dirty="0"/>
              <a:t>    global </a:t>
            </a:r>
            <a:r>
              <a:rPr lang="en-US" sz="1600" dirty="0" err="1"/>
              <a:t>transmit_time</a:t>
            </a:r>
            <a:endParaRPr lang="en-US" sz="1600" dirty="0"/>
          </a:p>
          <a:p>
            <a:r>
              <a:rPr lang="en-US" sz="1600" dirty="0"/>
              <a:t>    global </a:t>
            </a:r>
            <a:r>
              <a:rPr lang="en-US" sz="1600" dirty="0" err="1"/>
              <a:t>transmit_time_prev</a:t>
            </a:r>
            <a:endParaRPr lang="en-US" sz="1600" dirty="0"/>
          </a:p>
          <a:p>
            <a:r>
              <a:rPr lang="en-US" sz="1600" dirty="0"/>
              <a:t>    global </a:t>
            </a:r>
            <a:r>
              <a:rPr lang="en-US" sz="1600" dirty="0" err="1"/>
              <a:t>data_send</a:t>
            </a:r>
            <a:endParaRPr lang="en-US" sz="1600" dirty="0"/>
          </a:p>
          <a:p>
            <a:r>
              <a:rPr lang="en-US" sz="1600" dirty="0"/>
              <a:t>    </a:t>
            </a:r>
          </a:p>
          <a:p>
            <a:r>
              <a:rPr lang="en-US" sz="1600" dirty="0"/>
              <a:t>    while True: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transmit_time</a:t>
            </a:r>
            <a:r>
              <a:rPr lang="en-US" sz="1600" dirty="0"/>
              <a:t> = </a:t>
            </a:r>
            <a:r>
              <a:rPr lang="en-US" sz="1600" dirty="0" err="1"/>
              <a:t>time.time</a:t>
            </a:r>
            <a:r>
              <a:rPr lang="en-US" sz="1600" dirty="0"/>
              <a:t>() - </a:t>
            </a:r>
            <a:r>
              <a:rPr lang="en-US" sz="1600" dirty="0" err="1"/>
              <a:t>transmit_time_prev</a:t>
            </a:r>
            <a:endParaRPr lang="en-US" sz="1600" dirty="0"/>
          </a:p>
          <a:p>
            <a:r>
              <a:rPr lang="en-US" sz="1600" dirty="0"/>
              <a:t>        </a:t>
            </a:r>
            <a:r>
              <a:rPr lang="en-US" sz="1600" dirty="0" err="1"/>
              <a:t>data_send</a:t>
            </a:r>
            <a:r>
              <a:rPr lang="en-US" sz="1600" dirty="0"/>
              <a:t> = (str("*") + str(button1_status) + str("|")</a:t>
            </a:r>
          </a:p>
          <a:p>
            <a:r>
              <a:rPr lang="en-US" sz="1600" dirty="0"/>
              <a:t>        + str(button2_status) + str("|")</a:t>
            </a:r>
          </a:p>
          <a:p>
            <a:r>
              <a:rPr lang="en-US" sz="1600" dirty="0"/>
              <a:t>        + str(button3_status) + str("|")</a:t>
            </a:r>
          </a:p>
          <a:p>
            <a:r>
              <a:rPr lang="en-US" sz="1600" dirty="0"/>
              <a:t>        + str(</a:t>
            </a:r>
            <a:r>
              <a:rPr lang="en-US" sz="1600" dirty="0" err="1"/>
              <a:t>analog_output</a:t>
            </a:r>
            <a:r>
              <a:rPr lang="en-US" sz="1600" dirty="0"/>
              <a:t>) +str("|")</a:t>
            </a:r>
          </a:p>
          <a:p>
            <a:r>
              <a:rPr lang="en-US" sz="1600" dirty="0"/>
              <a:t>        </a:t>
            </a:r>
          </a:p>
          <a:p>
            <a:r>
              <a:rPr lang="en-US" sz="1600" dirty="0"/>
              <a:t>        )</a:t>
            </a:r>
          </a:p>
          <a:p>
            <a:r>
              <a:rPr lang="en-US" sz="1600" dirty="0"/>
              <a:t>        if (</a:t>
            </a:r>
            <a:r>
              <a:rPr lang="en-US" sz="1600" dirty="0" err="1"/>
              <a:t>transmit_time</a:t>
            </a:r>
            <a:r>
              <a:rPr lang="en-US" sz="1600" dirty="0"/>
              <a:t> &gt; 0.5):</a:t>
            </a:r>
          </a:p>
          <a:p>
            <a:r>
              <a:rPr lang="en-US" sz="1600" dirty="0"/>
              <a:t>            print(</a:t>
            </a:r>
            <a:r>
              <a:rPr lang="en-US" sz="1600" dirty="0" err="1"/>
              <a:t>data_send</a:t>
            </a:r>
            <a:r>
              <a:rPr lang="en-US" sz="1600" dirty="0"/>
              <a:t>)</a:t>
            </a:r>
          </a:p>
          <a:p>
            <a:r>
              <a:rPr lang="en-US" sz="1600" dirty="0"/>
              <a:t>            </a:t>
            </a:r>
            <a:r>
              <a:rPr lang="en-US" sz="1600" dirty="0" err="1"/>
              <a:t>ser.write</a:t>
            </a:r>
            <a:r>
              <a:rPr lang="en-US" sz="1600" dirty="0"/>
              <a:t>(</a:t>
            </a:r>
            <a:r>
              <a:rPr lang="en-US" sz="1600" dirty="0" err="1"/>
              <a:t>data_send.encode</a:t>
            </a:r>
            <a:r>
              <a:rPr lang="en-US" sz="1600" dirty="0"/>
              <a:t>())</a:t>
            </a:r>
          </a:p>
          <a:p>
            <a:r>
              <a:rPr lang="en-US" sz="1600" dirty="0"/>
              <a:t>            </a:t>
            </a:r>
            <a:r>
              <a:rPr lang="en-US" sz="1600" dirty="0" err="1"/>
              <a:t>transmit_time_prev</a:t>
            </a:r>
            <a:r>
              <a:rPr lang="en-US" sz="1600" dirty="0"/>
              <a:t> = </a:t>
            </a:r>
            <a:r>
              <a:rPr lang="en-US" sz="1600" dirty="0" err="1"/>
              <a:t>time.time</a:t>
            </a:r>
            <a:r>
              <a:rPr lang="en-US" sz="1600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CFE766-DB9A-466B-BDDC-F958B54D1583}"/>
              </a:ext>
            </a:extLst>
          </p:cNvPr>
          <p:cNvSpPr/>
          <p:nvPr/>
        </p:nvSpPr>
        <p:spPr>
          <a:xfrm>
            <a:off x="7427742" y="0"/>
            <a:ext cx="4764258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while (</a:t>
            </a:r>
            <a:r>
              <a:rPr lang="en-US" sz="1600" dirty="0" err="1"/>
              <a:t>Serial.available</a:t>
            </a:r>
            <a:r>
              <a:rPr lang="en-US" sz="1600" dirty="0"/>
              <a:t>()&gt;0){</a:t>
            </a:r>
          </a:p>
          <a:p>
            <a:r>
              <a:rPr lang="en-US" sz="1600" dirty="0"/>
              <a:t>    delay(10);</a:t>
            </a:r>
          </a:p>
          <a:p>
            <a:r>
              <a:rPr lang="en-US" sz="1600" dirty="0"/>
              <a:t>    c = </a:t>
            </a:r>
            <a:r>
              <a:rPr lang="en-US" sz="1600" dirty="0" err="1"/>
              <a:t>Serial.read</a:t>
            </a:r>
            <a:r>
              <a:rPr lang="en-US" sz="1600" dirty="0"/>
              <a:t>();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myString</a:t>
            </a:r>
            <a:r>
              <a:rPr lang="en-US" sz="1600" dirty="0"/>
              <a:t> += c;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data_buffer</a:t>
            </a:r>
            <a:r>
              <a:rPr lang="en-US" sz="1600" dirty="0"/>
              <a:t> = </a:t>
            </a:r>
            <a:r>
              <a:rPr lang="en-US" sz="1600" dirty="0" err="1"/>
              <a:t>myString</a:t>
            </a:r>
            <a:r>
              <a:rPr lang="en-US" sz="1600" dirty="0"/>
              <a:t>;</a:t>
            </a:r>
          </a:p>
          <a:p>
            <a:r>
              <a:rPr lang="en-US" sz="1600" dirty="0"/>
              <a:t>  }</a:t>
            </a:r>
          </a:p>
          <a:p>
            <a:r>
              <a:rPr lang="en-US" sz="1600" dirty="0"/>
              <a:t>if (</a:t>
            </a:r>
            <a:r>
              <a:rPr lang="en-US" sz="1600" dirty="0" err="1"/>
              <a:t>myString.length</a:t>
            </a:r>
            <a:r>
              <a:rPr lang="en-US" sz="1600" dirty="0"/>
              <a:t>()&gt;0){</a:t>
            </a:r>
          </a:p>
          <a:p>
            <a:r>
              <a:rPr lang="en-US" sz="1600" dirty="0"/>
              <a:t>    Index1 = </a:t>
            </a:r>
            <a:r>
              <a:rPr lang="en-US" sz="1600" dirty="0" err="1"/>
              <a:t>myString.indexOf</a:t>
            </a:r>
            <a:r>
              <a:rPr lang="en-US" sz="1600" dirty="0"/>
              <a:t>('*');</a:t>
            </a:r>
          </a:p>
          <a:p>
            <a:r>
              <a:rPr lang="en-US" sz="1600" dirty="0"/>
              <a:t>    Index2 = </a:t>
            </a:r>
            <a:r>
              <a:rPr lang="en-US" sz="1600" dirty="0" err="1"/>
              <a:t>myString.indexOf</a:t>
            </a:r>
            <a:r>
              <a:rPr lang="en-US" sz="1600" dirty="0"/>
              <a:t>('|', Index1+1);</a:t>
            </a:r>
          </a:p>
          <a:p>
            <a:r>
              <a:rPr lang="en-US" sz="1600" dirty="0"/>
              <a:t>    Index3 = </a:t>
            </a:r>
            <a:r>
              <a:rPr lang="en-US" sz="1600" dirty="0" err="1"/>
              <a:t>myString.indexOf</a:t>
            </a:r>
            <a:r>
              <a:rPr lang="en-US" sz="1600" dirty="0"/>
              <a:t>('|', Index2+1);</a:t>
            </a:r>
          </a:p>
          <a:p>
            <a:r>
              <a:rPr lang="en-US" sz="1600" dirty="0"/>
              <a:t>    Index4 = </a:t>
            </a:r>
            <a:r>
              <a:rPr lang="en-US" sz="1600" dirty="0" err="1"/>
              <a:t>myString.indexOf</a:t>
            </a:r>
            <a:r>
              <a:rPr lang="en-US" sz="1600" dirty="0"/>
              <a:t>('|', Index3+1);</a:t>
            </a:r>
          </a:p>
          <a:p>
            <a:r>
              <a:rPr lang="en-US" sz="1600" dirty="0"/>
              <a:t>    Index5 = </a:t>
            </a:r>
            <a:r>
              <a:rPr lang="en-US" sz="1600" dirty="0" err="1"/>
              <a:t>myString.indexOf</a:t>
            </a:r>
            <a:r>
              <a:rPr lang="en-US" sz="1600" dirty="0"/>
              <a:t>('|', Index4+1);</a:t>
            </a:r>
          </a:p>
          <a:p>
            <a:endParaRPr lang="en-US" sz="1600" dirty="0"/>
          </a:p>
          <a:p>
            <a:r>
              <a:rPr lang="en-US" sz="1600" dirty="0"/>
              <a:t>    </a:t>
            </a:r>
            <a:r>
              <a:rPr lang="en-US" sz="1600" dirty="0" err="1"/>
              <a:t>secondValue</a:t>
            </a:r>
            <a:r>
              <a:rPr lang="en-US" sz="1600" dirty="0"/>
              <a:t> = </a:t>
            </a:r>
            <a:r>
              <a:rPr lang="en-US" sz="1600" dirty="0" err="1"/>
              <a:t>myString.substring</a:t>
            </a:r>
            <a:r>
              <a:rPr lang="en-US" sz="1600" dirty="0"/>
              <a:t>(Index1+1, Index2);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thirdValue</a:t>
            </a:r>
            <a:r>
              <a:rPr lang="en-US" sz="1600" dirty="0"/>
              <a:t> = </a:t>
            </a:r>
            <a:r>
              <a:rPr lang="en-US" sz="1600" dirty="0" err="1"/>
              <a:t>myString.substring</a:t>
            </a:r>
            <a:r>
              <a:rPr lang="en-US" sz="1600" dirty="0"/>
              <a:t>(Index2+1, Index3);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fourthValue</a:t>
            </a:r>
            <a:r>
              <a:rPr lang="en-US" sz="1600" dirty="0"/>
              <a:t> = </a:t>
            </a:r>
            <a:r>
              <a:rPr lang="en-US" sz="1600" dirty="0" err="1"/>
              <a:t>myString.substring</a:t>
            </a:r>
            <a:r>
              <a:rPr lang="en-US" sz="1600" dirty="0"/>
              <a:t>(Index3+1, Index4);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firstValue</a:t>
            </a:r>
            <a:r>
              <a:rPr lang="en-US" sz="1600" dirty="0"/>
              <a:t> = </a:t>
            </a:r>
            <a:r>
              <a:rPr lang="en-US" sz="1600" dirty="0" err="1"/>
              <a:t>myString.substring</a:t>
            </a:r>
            <a:r>
              <a:rPr lang="en-US" sz="1600" dirty="0"/>
              <a:t>(Index4+1, Index5);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myString</a:t>
            </a:r>
            <a:r>
              <a:rPr lang="en-US" sz="1600" dirty="0"/>
              <a:t>="";</a:t>
            </a:r>
          </a:p>
          <a:p>
            <a:r>
              <a:rPr lang="en-US" sz="1600" dirty="0"/>
              <a:t>  }</a:t>
            </a:r>
          </a:p>
          <a:p>
            <a:r>
              <a:rPr lang="en-US" sz="1600" dirty="0"/>
              <a:t>led1_status = </a:t>
            </a:r>
            <a:r>
              <a:rPr lang="en-US" sz="1600" dirty="0" err="1"/>
              <a:t>fourthValue.toInt</a:t>
            </a:r>
            <a:r>
              <a:rPr lang="en-US" sz="1600" dirty="0"/>
              <a:t>();</a:t>
            </a:r>
          </a:p>
          <a:p>
            <a:r>
              <a:rPr lang="en-US" sz="1600" dirty="0"/>
              <a:t>led2_status = </a:t>
            </a:r>
            <a:r>
              <a:rPr lang="en-US" sz="1600" dirty="0" err="1"/>
              <a:t>thirdValue.toInt</a:t>
            </a:r>
            <a:r>
              <a:rPr lang="en-US" sz="1600" dirty="0"/>
              <a:t>();</a:t>
            </a:r>
          </a:p>
          <a:p>
            <a:r>
              <a:rPr lang="en-US" sz="1600" dirty="0"/>
              <a:t>led3_status = </a:t>
            </a:r>
            <a:r>
              <a:rPr lang="en-US" sz="1600" dirty="0" err="1"/>
              <a:t>secondValue.toInt</a:t>
            </a:r>
            <a:r>
              <a:rPr lang="en-US" sz="1600" dirty="0"/>
              <a:t>();</a:t>
            </a:r>
          </a:p>
          <a:p>
            <a:r>
              <a:rPr lang="en-US" sz="1600" dirty="0" err="1"/>
              <a:t>led_pwm_val</a:t>
            </a:r>
            <a:r>
              <a:rPr lang="en-US" sz="1600" dirty="0"/>
              <a:t> = </a:t>
            </a:r>
            <a:r>
              <a:rPr lang="en-US" sz="1600" dirty="0" err="1"/>
              <a:t>firstValue.toInt</a:t>
            </a:r>
            <a:r>
              <a:rPr lang="en-US" sz="1600" dirty="0"/>
              <a:t>();</a:t>
            </a:r>
          </a:p>
          <a:p>
            <a:r>
              <a:rPr lang="en-US" sz="1600" dirty="0" err="1"/>
              <a:t>digitalWrite</a:t>
            </a:r>
            <a:r>
              <a:rPr lang="en-US" sz="1600" dirty="0"/>
              <a:t>(led1, led1_status);</a:t>
            </a:r>
          </a:p>
          <a:p>
            <a:r>
              <a:rPr lang="en-US" sz="1600" dirty="0" err="1"/>
              <a:t>digitalWrite</a:t>
            </a:r>
            <a:r>
              <a:rPr lang="en-US" sz="1600" dirty="0"/>
              <a:t>(led2, led2_status);</a:t>
            </a:r>
          </a:p>
          <a:p>
            <a:r>
              <a:rPr lang="en-US" sz="1600" dirty="0" err="1"/>
              <a:t>digitalWrite</a:t>
            </a:r>
            <a:r>
              <a:rPr lang="en-US" sz="1600" dirty="0"/>
              <a:t>(led3, led3_status);</a:t>
            </a:r>
          </a:p>
          <a:p>
            <a:r>
              <a:rPr lang="en-US" sz="1600" dirty="0" err="1"/>
              <a:t>analogWrite</a:t>
            </a:r>
            <a:r>
              <a:rPr lang="en-US" sz="1600" dirty="0"/>
              <a:t>(</a:t>
            </a:r>
            <a:r>
              <a:rPr lang="en-US" sz="1600" dirty="0" err="1"/>
              <a:t>led_pwm</a:t>
            </a:r>
            <a:r>
              <a:rPr lang="en-US" sz="1600" dirty="0"/>
              <a:t>, </a:t>
            </a:r>
            <a:r>
              <a:rPr lang="en-US" sz="1600" dirty="0" err="1"/>
              <a:t>led_pwm_val</a:t>
            </a:r>
            <a:r>
              <a:rPr lang="en-US" sz="1600" dirty="0"/>
              <a:t>);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1D8E4BC-68F2-409A-82B2-65680CA7888B}"/>
              </a:ext>
            </a:extLst>
          </p:cNvPr>
          <p:cNvSpPr/>
          <p:nvPr/>
        </p:nvSpPr>
        <p:spPr>
          <a:xfrm>
            <a:off x="5275385" y="2433711"/>
            <a:ext cx="1786597" cy="8862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491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5FFA78-78A0-4AB1-AF4C-BC39B918AC15}"/>
              </a:ext>
            </a:extLst>
          </p:cNvPr>
          <p:cNvSpPr/>
          <p:nvPr/>
        </p:nvSpPr>
        <p:spPr>
          <a:xfrm>
            <a:off x="417342" y="86916"/>
            <a:ext cx="5237870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def </a:t>
            </a:r>
            <a:r>
              <a:rPr lang="en-US" sz="1500" dirty="0" err="1"/>
              <a:t>serial_read</a:t>
            </a:r>
            <a:r>
              <a:rPr lang="en-US" sz="1500" dirty="0"/>
              <a:t>(num):</a:t>
            </a:r>
          </a:p>
          <a:p>
            <a:r>
              <a:rPr lang="en-US" sz="1500" dirty="0"/>
              <a:t>    global </a:t>
            </a:r>
            <a:r>
              <a:rPr lang="en-US" sz="1500" dirty="0" err="1"/>
              <a:t>ser_bytes</a:t>
            </a:r>
            <a:endParaRPr lang="en-US" sz="1500" dirty="0"/>
          </a:p>
          <a:p>
            <a:r>
              <a:rPr lang="en-US" sz="1500" dirty="0"/>
              <a:t>    global </a:t>
            </a:r>
            <a:r>
              <a:rPr lang="en-US" sz="1500" dirty="0" err="1"/>
              <a:t>decoded_bytes</a:t>
            </a:r>
            <a:endParaRPr lang="en-US" sz="1500" dirty="0"/>
          </a:p>
          <a:p>
            <a:r>
              <a:rPr lang="en-US" sz="1500" dirty="0"/>
              <a:t>    global </a:t>
            </a:r>
            <a:r>
              <a:rPr lang="en-US" sz="1500" dirty="0" err="1"/>
              <a:t>serial_data</a:t>
            </a:r>
            <a:endParaRPr lang="en-US" sz="1500" dirty="0"/>
          </a:p>
          <a:p>
            <a:r>
              <a:rPr lang="en-US" sz="1500" dirty="0"/>
              <a:t>    global analog</a:t>
            </a:r>
          </a:p>
          <a:p>
            <a:r>
              <a:rPr lang="en-US" sz="1500" dirty="0"/>
              <a:t>    global data</a:t>
            </a:r>
          </a:p>
          <a:p>
            <a:r>
              <a:rPr lang="en-US" sz="1500" dirty="0"/>
              <a:t>    global input1_color</a:t>
            </a:r>
          </a:p>
          <a:p>
            <a:r>
              <a:rPr lang="en-US" sz="1500" dirty="0"/>
              <a:t>    global input2_color  </a:t>
            </a:r>
          </a:p>
          <a:p>
            <a:r>
              <a:rPr lang="en-US" sz="1500" dirty="0"/>
              <a:t>    while True:</a:t>
            </a:r>
          </a:p>
          <a:p>
            <a:r>
              <a:rPr lang="en-US" sz="1500" dirty="0"/>
              <a:t>        try:</a:t>
            </a:r>
          </a:p>
          <a:p>
            <a:r>
              <a:rPr lang="en-US" sz="1500" dirty="0"/>
              <a:t>            </a:t>
            </a:r>
            <a:r>
              <a:rPr lang="en-US" sz="1500" dirty="0" err="1"/>
              <a:t>ser_bytes</a:t>
            </a:r>
            <a:r>
              <a:rPr lang="en-US" sz="1500" dirty="0"/>
              <a:t> = </a:t>
            </a:r>
            <a:r>
              <a:rPr lang="en-US" sz="1500" dirty="0" err="1"/>
              <a:t>ser.readline</a:t>
            </a:r>
            <a:r>
              <a:rPr lang="en-US" sz="1500" dirty="0"/>
              <a:t>()</a:t>
            </a:r>
          </a:p>
          <a:p>
            <a:r>
              <a:rPr lang="en-US" sz="1500" dirty="0"/>
              <a:t>            </a:t>
            </a:r>
            <a:r>
              <a:rPr lang="en-US" sz="1500" dirty="0" err="1"/>
              <a:t>serial_data</a:t>
            </a:r>
            <a:r>
              <a:rPr lang="en-US" sz="1500" dirty="0"/>
              <a:t> = (</a:t>
            </a:r>
            <a:r>
              <a:rPr lang="en-US" sz="1500" dirty="0" err="1"/>
              <a:t>ser_bytes.decode</a:t>
            </a:r>
            <a:r>
              <a:rPr lang="en-US" sz="1500" dirty="0"/>
              <a:t>('utf-8')[:-2])</a:t>
            </a:r>
          </a:p>
          <a:p>
            <a:r>
              <a:rPr lang="en-US" sz="1500" dirty="0"/>
              <a:t>            </a:t>
            </a:r>
          </a:p>
          <a:p>
            <a:r>
              <a:rPr lang="en-US" sz="1500" dirty="0"/>
              <a:t>            #print(</a:t>
            </a:r>
            <a:r>
              <a:rPr lang="en-US" sz="1500" dirty="0" err="1"/>
              <a:t>serial_data</a:t>
            </a:r>
            <a:r>
              <a:rPr lang="en-US" sz="1500" dirty="0"/>
              <a:t>)           </a:t>
            </a:r>
          </a:p>
          <a:p>
            <a:r>
              <a:rPr lang="en-US" sz="1500" dirty="0"/>
              <a:t>        except:</a:t>
            </a:r>
          </a:p>
          <a:p>
            <a:r>
              <a:rPr lang="en-US" sz="1500" dirty="0"/>
              <a:t>            </a:t>
            </a:r>
            <a:r>
              <a:rPr lang="en-US" sz="1500" dirty="0" err="1"/>
              <a:t>serial_data</a:t>
            </a:r>
            <a:r>
              <a:rPr lang="en-US" sz="1500" dirty="0"/>
              <a:t> = </a:t>
            </a:r>
            <a:r>
              <a:rPr lang="en-US" sz="1500" dirty="0" err="1"/>
              <a:t>serial_data</a:t>
            </a:r>
            <a:endParaRPr lang="en-US" sz="1500" dirty="0"/>
          </a:p>
          <a:p>
            <a:r>
              <a:rPr lang="en-US" sz="1500" dirty="0"/>
              <a:t>            </a:t>
            </a:r>
          </a:p>
          <a:p>
            <a:r>
              <a:rPr lang="en-US" sz="1500" dirty="0"/>
              <a:t>        data = </a:t>
            </a:r>
            <a:r>
              <a:rPr lang="en-US" sz="1500" dirty="0" err="1"/>
              <a:t>serial_data.split</a:t>
            </a:r>
            <a:r>
              <a:rPr lang="en-US" sz="1500" dirty="0"/>
              <a:t>(":")</a:t>
            </a:r>
          </a:p>
          <a:p>
            <a:r>
              <a:rPr lang="en-US" sz="1500" dirty="0"/>
              <a:t>        analog = int(data[0])</a:t>
            </a:r>
          </a:p>
          <a:p>
            <a:r>
              <a:rPr lang="en-US" sz="1500" dirty="0"/>
              <a:t>        if (data[1] == "0"):</a:t>
            </a:r>
          </a:p>
          <a:p>
            <a:r>
              <a:rPr lang="en-US" sz="1500" dirty="0"/>
              <a:t>            input1_color = "#df1c39"</a:t>
            </a:r>
          </a:p>
          <a:p>
            <a:r>
              <a:rPr lang="en-US" sz="1500" dirty="0"/>
              <a:t>        else:</a:t>
            </a:r>
          </a:p>
          <a:p>
            <a:r>
              <a:rPr lang="en-US" sz="1500" dirty="0"/>
              <a:t>            input1_color = "#04f8fa"</a:t>
            </a:r>
          </a:p>
          <a:p>
            <a:r>
              <a:rPr lang="en-US" sz="1500" dirty="0"/>
              <a:t>            </a:t>
            </a:r>
          </a:p>
          <a:p>
            <a:r>
              <a:rPr lang="en-US" sz="1500" dirty="0"/>
              <a:t>        if (data[2] == "0"):</a:t>
            </a:r>
          </a:p>
          <a:p>
            <a:r>
              <a:rPr lang="en-US" sz="1500" dirty="0"/>
              <a:t>            input2_color = "#df1c39"</a:t>
            </a:r>
          </a:p>
          <a:p>
            <a:r>
              <a:rPr lang="en-US" sz="1500" dirty="0"/>
              <a:t>        else:</a:t>
            </a:r>
          </a:p>
          <a:p>
            <a:r>
              <a:rPr lang="en-US" sz="1500" dirty="0"/>
              <a:t>            input2_color = "#04f8fa"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177DB7-40F5-4BA4-934D-C26F72CA31F7}"/>
              </a:ext>
            </a:extLst>
          </p:cNvPr>
          <p:cNvSpPr/>
          <p:nvPr/>
        </p:nvSpPr>
        <p:spPr>
          <a:xfrm>
            <a:off x="8309322" y="1324767"/>
            <a:ext cx="399991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time_send</a:t>
            </a:r>
            <a:r>
              <a:rPr lang="en-US" dirty="0"/>
              <a:t> = </a:t>
            </a:r>
            <a:r>
              <a:rPr lang="en-US" dirty="0" err="1"/>
              <a:t>millis</a:t>
            </a:r>
            <a:r>
              <a:rPr lang="en-US" dirty="0"/>
              <a:t>() - </a:t>
            </a:r>
            <a:r>
              <a:rPr lang="en-US" dirty="0" err="1"/>
              <a:t>prev_time_send</a:t>
            </a:r>
            <a:r>
              <a:rPr lang="en-US" dirty="0"/>
              <a:t>;</a:t>
            </a:r>
          </a:p>
          <a:p>
            <a:r>
              <a:rPr lang="en-US" dirty="0"/>
              <a:t>  if (</a:t>
            </a:r>
            <a:r>
              <a:rPr lang="en-US" dirty="0" err="1"/>
              <a:t>time_send</a:t>
            </a:r>
            <a:r>
              <a:rPr lang="en-US" dirty="0"/>
              <a:t> &gt; 500){</a:t>
            </a:r>
          </a:p>
          <a:p>
            <a:r>
              <a:rPr lang="en-US" dirty="0"/>
              <a:t>    </a:t>
            </a:r>
            <a:r>
              <a:rPr lang="en-US" dirty="0" err="1"/>
              <a:t>Serial.print</a:t>
            </a:r>
            <a:r>
              <a:rPr lang="en-US" dirty="0"/>
              <a:t>(</a:t>
            </a:r>
            <a:r>
              <a:rPr lang="en-US" dirty="0" err="1"/>
              <a:t>analogRead</a:t>
            </a:r>
            <a:r>
              <a:rPr lang="en-US" dirty="0"/>
              <a:t>(pot));</a:t>
            </a:r>
          </a:p>
          <a:p>
            <a:r>
              <a:rPr lang="en-US" dirty="0"/>
              <a:t>    </a:t>
            </a:r>
            <a:r>
              <a:rPr lang="en-US" dirty="0" err="1"/>
              <a:t>Serial.print</a:t>
            </a:r>
            <a:r>
              <a:rPr lang="en-US" dirty="0"/>
              <a:t>(":");</a:t>
            </a:r>
          </a:p>
          <a:p>
            <a:r>
              <a:rPr lang="en-US" dirty="0"/>
              <a:t>    </a:t>
            </a:r>
            <a:r>
              <a:rPr lang="en-US" dirty="0" err="1"/>
              <a:t>Serial.print</a:t>
            </a:r>
            <a:r>
              <a:rPr lang="en-US" dirty="0"/>
              <a:t>(!</a:t>
            </a:r>
            <a:r>
              <a:rPr lang="en-US" dirty="0" err="1"/>
              <a:t>digitalRead</a:t>
            </a:r>
            <a:r>
              <a:rPr lang="en-US" dirty="0"/>
              <a:t>(button1));</a:t>
            </a:r>
          </a:p>
          <a:p>
            <a:r>
              <a:rPr lang="en-US" dirty="0"/>
              <a:t>    </a:t>
            </a:r>
            <a:r>
              <a:rPr lang="en-US" dirty="0" err="1"/>
              <a:t>Serial.print</a:t>
            </a:r>
            <a:r>
              <a:rPr lang="en-US" dirty="0"/>
              <a:t>(":");</a:t>
            </a:r>
          </a:p>
          <a:p>
            <a:r>
              <a:rPr lang="en-US" dirty="0"/>
              <a:t>    </a:t>
            </a:r>
            <a:r>
              <a:rPr lang="en-US" dirty="0" err="1"/>
              <a:t>Serial.print</a:t>
            </a:r>
            <a:r>
              <a:rPr lang="en-US" dirty="0"/>
              <a:t>(!</a:t>
            </a:r>
            <a:r>
              <a:rPr lang="en-US" dirty="0" err="1"/>
              <a:t>digitalRead</a:t>
            </a:r>
            <a:r>
              <a:rPr lang="en-US" dirty="0"/>
              <a:t>(button2));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  </a:t>
            </a:r>
            <a:r>
              <a:rPr lang="en-US" dirty="0" err="1"/>
              <a:t>Serial.println</a:t>
            </a:r>
            <a:r>
              <a:rPr lang="en-US" dirty="0"/>
              <a:t>("");</a:t>
            </a:r>
          </a:p>
          <a:p>
            <a:r>
              <a:rPr lang="en-US" dirty="0"/>
              <a:t>    </a:t>
            </a:r>
            <a:r>
              <a:rPr lang="en-US" dirty="0" err="1"/>
              <a:t>prev_time_send</a:t>
            </a:r>
            <a:r>
              <a:rPr lang="en-US" dirty="0"/>
              <a:t> = </a:t>
            </a:r>
            <a:r>
              <a:rPr lang="en-US" dirty="0" err="1"/>
              <a:t>millis</a:t>
            </a:r>
            <a:r>
              <a:rPr lang="en-US" dirty="0"/>
              <a:t>();</a:t>
            </a:r>
          </a:p>
          <a:p>
            <a:r>
              <a:rPr lang="en-US" dirty="0"/>
              <a:t>}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6127D93-1FAE-4152-ADAF-9AB3F18F4CDD}"/>
              </a:ext>
            </a:extLst>
          </p:cNvPr>
          <p:cNvSpPr/>
          <p:nvPr/>
        </p:nvSpPr>
        <p:spPr>
          <a:xfrm rot="10800000">
            <a:off x="5655212" y="3080825"/>
            <a:ext cx="1688123" cy="8159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3507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CC6C6-2396-44D7-B8A7-53A9F42A8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Let’s see the result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8265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1565E-B7E4-4731-B1FB-95451E40D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Thanks for your participation, I hope this means more for all of you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713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6D56F-8629-4979-99CF-14E952282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95B26-A9BC-4321-A473-8C3AD7E17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1BCD65-D35B-4D89-8A64-CE6829CC88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8234" r="18929" b="8339"/>
          <a:stretch/>
        </p:blipFill>
        <p:spPr>
          <a:xfrm>
            <a:off x="986973" y="210352"/>
            <a:ext cx="10515600" cy="664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014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2DFDC-F44F-44B8-8535-825BEBE1F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Instagram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5EA41-EE28-4618-B66A-259CAD59C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AB39A-C42B-4650-AEAA-C120F4DDF6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39" t="17339" r="23453" b="9911"/>
          <a:stretch/>
        </p:blipFill>
        <p:spPr>
          <a:xfrm>
            <a:off x="2931886" y="1562053"/>
            <a:ext cx="7228113" cy="525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199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89A26-DBFE-4A7D-99B5-694E18F02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18A2A-30C7-4815-A1A8-1A503C1FD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942" y="5776686"/>
            <a:ext cx="10515600" cy="108131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SUPPORT US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DDAEC3-7912-4696-9DA8-08FEEF19F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61" t="6176" r="5315" b="8448"/>
          <a:stretch/>
        </p:blipFill>
        <p:spPr>
          <a:xfrm>
            <a:off x="2140856" y="0"/>
            <a:ext cx="7910287" cy="504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05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11CA8-79E2-44AC-BEE6-E1C7BA3DB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78426"/>
            <a:ext cx="10515600" cy="6784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 Software Cable Management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13A631-8EB8-46CA-881A-970759808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93"/>
          <a:stretch/>
        </p:blipFill>
        <p:spPr>
          <a:xfrm>
            <a:off x="0" y="1356851"/>
            <a:ext cx="10255348" cy="540876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6BF45B4-8865-4C11-B055-BA89A627A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068"/>
            <a:ext cx="10515600" cy="478937"/>
          </a:xfrm>
        </p:spPr>
        <p:txBody>
          <a:bodyPr>
            <a:normAutofit fontScale="90000"/>
          </a:bodyPr>
          <a:lstStyle/>
          <a:p>
            <a:r>
              <a:rPr lang="en-US" dirty="0"/>
              <a:t>My experiences using python QML</a:t>
            </a:r>
          </a:p>
        </p:txBody>
      </p:sp>
    </p:spTree>
    <p:extLst>
      <p:ext uri="{BB962C8B-B14F-4D97-AF65-F5344CB8AC3E}">
        <p14:creationId xmlns:p14="http://schemas.microsoft.com/office/powerpoint/2010/main" val="1306902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5A8ED-048A-4A34-A92A-2971F179D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6480"/>
            <a:ext cx="10515600" cy="50961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Software Survey </a:t>
            </a:r>
            <a:r>
              <a:rPr lang="en-US" dirty="0" err="1"/>
              <a:t>Arus</a:t>
            </a:r>
            <a:r>
              <a:rPr lang="en-US" dirty="0"/>
              <a:t> </a:t>
            </a:r>
            <a:r>
              <a:rPr lang="en-US" dirty="0" err="1"/>
              <a:t>bawah</a:t>
            </a:r>
            <a:r>
              <a:rPr lang="en-US" dirty="0"/>
              <a:t> </a:t>
            </a:r>
            <a:r>
              <a:rPr lang="en-US" dirty="0" err="1"/>
              <a:t>laut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C3E059-6C79-4637-BEBA-17B1E9FA5B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81" r="5500" b="8287"/>
          <a:stretch/>
        </p:blipFill>
        <p:spPr>
          <a:xfrm>
            <a:off x="0" y="1560672"/>
            <a:ext cx="9256542" cy="482606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B96D2B4-CAAB-423D-87CC-49AA0F0DD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78937"/>
          </a:xfrm>
        </p:spPr>
        <p:txBody>
          <a:bodyPr>
            <a:normAutofit fontScale="90000"/>
          </a:bodyPr>
          <a:lstStyle/>
          <a:p>
            <a:r>
              <a:rPr lang="en-US" dirty="0"/>
              <a:t>My experiences using python QML</a:t>
            </a:r>
          </a:p>
        </p:txBody>
      </p:sp>
    </p:spTree>
    <p:extLst>
      <p:ext uri="{BB962C8B-B14F-4D97-AF65-F5344CB8AC3E}">
        <p14:creationId xmlns:p14="http://schemas.microsoft.com/office/powerpoint/2010/main" val="3375201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11CA8-79E2-44AC-BEE6-E1C7BA3DB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40886"/>
            <a:ext cx="10515600" cy="6784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4. Software </a:t>
            </a:r>
            <a:r>
              <a:rPr lang="en-US" dirty="0" err="1"/>
              <a:t>kendali</a:t>
            </a:r>
            <a:r>
              <a:rPr lang="en-US" dirty="0"/>
              <a:t> Underwater ROV</a:t>
            </a:r>
          </a:p>
        </p:txBody>
      </p:sp>
      <p:pic>
        <p:nvPicPr>
          <p:cNvPr id="2050" name="Picture 2" descr="Mungkin gambar dalam ruangan">
            <a:extLst>
              <a:ext uri="{FF2B5EF4-FFF2-40B4-BE49-F238E27FC236}">
                <a16:creationId xmlns:a16="http://schemas.microsoft.com/office/drawing/2014/main" id="{47C91EA7-D265-4880-84FD-EB534E271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1911"/>
            <a:ext cx="8989255" cy="557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EF51638-B36F-4B74-B54D-E4552DF27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78937"/>
          </a:xfrm>
        </p:spPr>
        <p:txBody>
          <a:bodyPr>
            <a:normAutofit fontScale="90000"/>
          </a:bodyPr>
          <a:lstStyle/>
          <a:p>
            <a:r>
              <a:rPr lang="en-US" dirty="0"/>
              <a:t>My experiences using python QML</a:t>
            </a:r>
          </a:p>
        </p:txBody>
      </p:sp>
    </p:spTree>
    <p:extLst>
      <p:ext uri="{BB962C8B-B14F-4D97-AF65-F5344CB8AC3E}">
        <p14:creationId xmlns:p14="http://schemas.microsoft.com/office/powerpoint/2010/main" val="2130417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5B1A-F85A-488D-A82A-643A41D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8173"/>
            <a:ext cx="10515600" cy="9879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5. ICU Ventilator GUI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9969FF-6A98-4221-890B-3D98743A9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2971"/>
            <a:ext cx="9397218" cy="528335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07C18DF-D7F5-431D-BE8E-F51F5A076BA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478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My experiences using python QML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156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0D665-BAEF-477D-B1D1-01809106F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78937"/>
          </a:xfrm>
        </p:spPr>
        <p:txBody>
          <a:bodyPr>
            <a:normAutofit fontScale="90000"/>
          </a:bodyPr>
          <a:lstStyle/>
          <a:p>
            <a:r>
              <a:rPr lang="en-US" dirty="0"/>
              <a:t>My experiences using python QML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708BF-77D3-4480-A6B6-41EB10766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43939"/>
            <a:ext cx="10515600" cy="4789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6. </a:t>
            </a:r>
            <a:r>
              <a:rPr lang="en-US" dirty="0" err="1"/>
              <a:t>Ardumeka</a:t>
            </a:r>
            <a:r>
              <a:rPr lang="en-US" dirty="0"/>
              <a:t> PID GUI</a:t>
            </a:r>
          </a:p>
        </p:txBody>
      </p:sp>
      <p:pic>
        <p:nvPicPr>
          <p:cNvPr id="3074" name="Picture 2" descr="Keterangan foto tidak tersedia.">
            <a:extLst>
              <a:ext uri="{FF2B5EF4-FFF2-40B4-BE49-F238E27FC236}">
                <a16:creationId xmlns:a16="http://schemas.microsoft.com/office/drawing/2014/main" id="{EE11C942-D1EC-4037-BEA5-17AA56B4A2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3" r="15769"/>
          <a:stretch/>
        </p:blipFill>
        <p:spPr bwMode="auto">
          <a:xfrm>
            <a:off x="2930799" y="1124464"/>
            <a:ext cx="6330402" cy="573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970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669</TotalTime>
  <Words>1636</Words>
  <Application>Microsoft Office PowerPoint</Application>
  <PresentationFormat>Widescreen</PresentationFormat>
  <Paragraphs>407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 Unicode MS</vt:lpstr>
      <vt:lpstr>Arial</vt:lpstr>
      <vt:lpstr>Calibri</vt:lpstr>
      <vt:lpstr>Calibri Light</vt:lpstr>
      <vt:lpstr>Office Theme</vt:lpstr>
      <vt:lpstr>Python QML Arduino GUI Practical Training Handout</vt:lpstr>
      <vt:lpstr>About me</vt:lpstr>
      <vt:lpstr>My experiences using python QML</vt:lpstr>
      <vt:lpstr>PowerPoint Presentation</vt:lpstr>
      <vt:lpstr>My experiences using python QML</vt:lpstr>
      <vt:lpstr>My experiences using python QML</vt:lpstr>
      <vt:lpstr>My experiences using python QML</vt:lpstr>
      <vt:lpstr>PowerPoint Presentation</vt:lpstr>
      <vt:lpstr>My experiences using python QML</vt:lpstr>
      <vt:lpstr>PowerPoint Presentation</vt:lpstr>
      <vt:lpstr>What is GUI ?</vt:lpstr>
      <vt:lpstr>GUI vs CLI</vt:lpstr>
      <vt:lpstr>Python GUI</vt:lpstr>
      <vt:lpstr>timeline</vt:lpstr>
      <vt:lpstr>Today Workshop Project with PyQt5</vt:lpstr>
      <vt:lpstr>PowerPoint Presentation</vt:lpstr>
      <vt:lpstr>Preparation</vt:lpstr>
      <vt:lpstr>Hardware Wiring</vt:lpstr>
      <vt:lpstr>RUN EXAMPLE CODE FIRST TO MAKE SURE PREPARATION DONE PERFECTLY </vt:lpstr>
      <vt:lpstr>HOW PyQt5 WORK</vt:lpstr>
      <vt:lpstr>Create new folder</vt:lpstr>
      <vt:lpstr>Python base code</vt:lpstr>
      <vt:lpstr>Qml base code</vt:lpstr>
      <vt:lpstr>Experiment </vt:lpstr>
      <vt:lpstr>Little tricks =&gt; color pallete</vt:lpstr>
      <vt:lpstr>Add some text on your window </vt:lpstr>
      <vt:lpstr>Add some buttons on your window</vt:lpstr>
      <vt:lpstr>Little tricks =&gt; toggle button</vt:lpstr>
      <vt:lpstr>Add some picture on your window</vt:lpstr>
      <vt:lpstr>Add slider on your window</vt:lpstr>
      <vt:lpstr>Add gauge on your window</vt:lpstr>
      <vt:lpstr>Add circular gauge on your window</vt:lpstr>
      <vt:lpstr>Little tricks =&gt; grouping using Rectangle</vt:lpstr>
      <vt:lpstr>Integrate python with qml</vt:lpstr>
      <vt:lpstr>Integrate python with qml</vt:lpstr>
      <vt:lpstr>Python to Arduino Data Parsing</vt:lpstr>
      <vt:lpstr>Port scan python</vt:lpstr>
      <vt:lpstr>Basic serial communication</vt:lpstr>
      <vt:lpstr>Basic serial communication</vt:lpstr>
      <vt:lpstr>Python to Arduino Data Parsing</vt:lpstr>
      <vt:lpstr>How it works ?</vt:lpstr>
      <vt:lpstr>PowerPoint Presentation</vt:lpstr>
      <vt:lpstr>PowerPoint Presentation</vt:lpstr>
      <vt:lpstr>Let’s see the result </vt:lpstr>
      <vt:lpstr>Thanks for your participation, I hope this means more for all of you </vt:lpstr>
      <vt:lpstr>PowerPoint Presentation</vt:lpstr>
      <vt:lpstr>My Instagram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QML Arduino GUI</dc:title>
  <dc:creator>User</dc:creator>
  <cp:lastModifiedBy>User</cp:lastModifiedBy>
  <cp:revision>129</cp:revision>
  <dcterms:created xsi:type="dcterms:W3CDTF">2022-07-30T08:14:09Z</dcterms:created>
  <dcterms:modified xsi:type="dcterms:W3CDTF">2022-08-11T07:26:51Z</dcterms:modified>
</cp:coreProperties>
</file>